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layout13.xml" ContentType="application/vnd.openxmlformats-officedocument.drawingml.diagramLayout+xml"/>
  <Override PartName="/ppt/charts/chart3.xml" ContentType="application/vnd.openxmlformats-officedocument.drawingml.char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drawing10.xml" ContentType="application/vnd.ms-office.drawingml.diagramDrawing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quickStyle16.xml" ContentType="application/vnd.openxmlformats-officedocument.drawingml.diagramStyle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layout18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layout16.xml" ContentType="application/vnd.openxmlformats-officedocument.drawingml.diagram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5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colors18.xml" ContentType="application/vnd.openxmlformats-officedocument.drawingml.diagramColors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charts/chart1.xml" ContentType="application/vnd.openxmlformats-officedocument.drawingml.char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colors10.xml" ContentType="application/vnd.openxmlformats-officedocument.drawingml.diagramColor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2" r:id="rId1"/>
  </p:sldMasterIdLst>
  <p:notesMasterIdLst>
    <p:notesMasterId r:id="rId56"/>
  </p:notesMasterIdLst>
  <p:sldIdLst>
    <p:sldId id="256" r:id="rId2"/>
    <p:sldId id="257" r:id="rId3"/>
    <p:sldId id="258" r:id="rId4"/>
    <p:sldId id="262" r:id="rId5"/>
    <p:sldId id="264" r:id="rId6"/>
    <p:sldId id="348" r:id="rId7"/>
    <p:sldId id="358" r:id="rId8"/>
    <p:sldId id="275" r:id="rId9"/>
    <p:sldId id="279" r:id="rId10"/>
    <p:sldId id="349" r:id="rId11"/>
    <p:sldId id="359" r:id="rId12"/>
    <p:sldId id="288" r:id="rId13"/>
    <p:sldId id="292" r:id="rId14"/>
    <p:sldId id="296" r:id="rId15"/>
    <p:sldId id="297" r:id="rId16"/>
    <p:sldId id="299" r:id="rId17"/>
    <p:sldId id="300" r:id="rId18"/>
    <p:sldId id="301" r:id="rId19"/>
    <p:sldId id="303" r:id="rId20"/>
    <p:sldId id="304" r:id="rId21"/>
    <p:sldId id="305" r:id="rId22"/>
    <p:sldId id="308" r:id="rId23"/>
    <p:sldId id="311" r:id="rId24"/>
    <p:sldId id="314" r:id="rId25"/>
    <p:sldId id="316" r:id="rId26"/>
    <p:sldId id="318" r:id="rId27"/>
    <p:sldId id="321" r:id="rId28"/>
    <p:sldId id="322" r:id="rId29"/>
    <p:sldId id="325" r:id="rId30"/>
    <p:sldId id="356" r:id="rId31"/>
    <p:sldId id="330" r:id="rId32"/>
    <p:sldId id="332" r:id="rId33"/>
    <p:sldId id="334" r:id="rId34"/>
    <p:sldId id="336" r:id="rId35"/>
    <p:sldId id="337" r:id="rId36"/>
    <p:sldId id="338" r:id="rId37"/>
    <p:sldId id="339" r:id="rId38"/>
    <p:sldId id="342" r:id="rId39"/>
    <p:sldId id="344" r:id="rId40"/>
    <p:sldId id="345" r:id="rId41"/>
    <p:sldId id="280" r:id="rId42"/>
    <p:sldId id="350" r:id="rId43"/>
    <p:sldId id="351" r:id="rId44"/>
    <p:sldId id="352" r:id="rId45"/>
    <p:sldId id="290" r:id="rId46"/>
    <p:sldId id="282" r:id="rId47"/>
    <p:sldId id="283" r:id="rId48"/>
    <p:sldId id="285" r:id="rId49"/>
    <p:sldId id="286" r:id="rId50"/>
    <p:sldId id="360" r:id="rId51"/>
    <p:sldId id="354" r:id="rId52"/>
    <p:sldId id="355" r:id="rId53"/>
    <p:sldId id="353" r:id="rId54"/>
    <p:sldId id="35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544" autoAdjust="0"/>
    <p:restoredTop sz="94660"/>
  </p:normalViewPr>
  <p:slideViewPr>
    <p:cSldViewPr snapToGrid="0">
      <p:cViewPr>
        <p:scale>
          <a:sx n="66" d="100"/>
          <a:sy n="66" d="100"/>
        </p:scale>
        <p:origin x="-828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Book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MIN\Desktop\SECONDARY%20DATA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9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'SECONDARY DATA'!$B$1</c:f>
              <c:strCache>
                <c:ptCount val="1"/>
                <c:pt idx="0">
                  <c:v>count</c:v>
                </c:pt>
              </c:strCache>
            </c:strRef>
          </c:tx>
          <c:cat>
            <c:strRef>
              <c:f>'SECONDARY DATA'!$A$2:$A$7</c:f>
              <c:strCache>
                <c:ptCount val="6"/>
                <c:pt idx="0">
                  <c:v>Health-wise</c:v>
                </c:pt>
                <c:pt idx="1">
                  <c:v>Quality-wise</c:v>
                </c:pt>
                <c:pt idx="2">
                  <c:v>Price wise</c:v>
                </c:pt>
                <c:pt idx="3">
                  <c:v>Brand wise</c:v>
                </c:pt>
                <c:pt idx="4">
                  <c:v>Quantity wise</c:v>
                </c:pt>
                <c:pt idx="5">
                  <c:v>Demand wise</c:v>
                </c:pt>
              </c:strCache>
            </c:strRef>
          </c:cat>
          <c:val>
            <c:numRef>
              <c:f>'SECONDARY DATA'!$B$2:$B$7</c:f>
              <c:numCache>
                <c:formatCode>General</c:formatCode>
                <c:ptCount val="6"/>
                <c:pt idx="0">
                  <c:v>239</c:v>
                </c:pt>
                <c:pt idx="1">
                  <c:v>208</c:v>
                </c:pt>
                <c:pt idx="2">
                  <c:v>183</c:v>
                </c:pt>
                <c:pt idx="3">
                  <c:v>68</c:v>
                </c:pt>
                <c:pt idx="4">
                  <c:v>67</c:v>
                </c:pt>
                <c:pt idx="5">
                  <c:v>25</c:v>
                </c:pt>
              </c:numCache>
            </c:numRef>
          </c:val>
        </c:ser>
        <c:gapWidth val="219"/>
        <c:axId val="99169408"/>
        <c:axId val="99170944"/>
      </c:barChart>
      <c:lineChart>
        <c:grouping val="standard"/>
        <c:ser>
          <c:idx val="1"/>
          <c:order val="1"/>
          <c:tx>
            <c:strRef>
              <c:f>'SECONDARY DATA'!$C$1</c:f>
              <c:strCache>
                <c:ptCount val="1"/>
                <c:pt idx="0">
                  <c:v>cum %</c:v>
                </c:pt>
              </c:strCache>
            </c:strRef>
          </c:tx>
          <c:cat>
            <c:strRef>
              <c:f>'SECONDARY DATA'!$A$2:$A$7</c:f>
              <c:strCache>
                <c:ptCount val="6"/>
                <c:pt idx="0">
                  <c:v>Health-wise</c:v>
                </c:pt>
                <c:pt idx="1">
                  <c:v>Quality-wise</c:v>
                </c:pt>
                <c:pt idx="2">
                  <c:v>Price wise</c:v>
                </c:pt>
                <c:pt idx="3">
                  <c:v>Brand wise</c:v>
                </c:pt>
                <c:pt idx="4">
                  <c:v>Quantity wise</c:v>
                </c:pt>
                <c:pt idx="5">
                  <c:v>Demand wise</c:v>
                </c:pt>
              </c:strCache>
            </c:strRef>
          </c:cat>
          <c:val>
            <c:numRef>
              <c:f>'SECONDARY DATA'!$C$2:$C$7</c:f>
              <c:numCache>
                <c:formatCode>0%</c:formatCode>
                <c:ptCount val="6"/>
                <c:pt idx="0">
                  <c:v>0.30253164556962031</c:v>
                </c:pt>
                <c:pt idx="1">
                  <c:v>0.56582278481012649</c:v>
                </c:pt>
                <c:pt idx="2">
                  <c:v>0.79746835443037978</c:v>
                </c:pt>
                <c:pt idx="3">
                  <c:v>0.88354430379746618</c:v>
                </c:pt>
                <c:pt idx="4">
                  <c:v>0.96835443037975111</c:v>
                </c:pt>
                <c:pt idx="5">
                  <c:v>1</c:v>
                </c:pt>
              </c:numCache>
            </c:numRef>
          </c:val>
        </c:ser>
        <c:marker val="1"/>
        <c:axId val="99186560"/>
        <c:axId val="99185024"/>
      </c:lineChart>
      <c:catAx>
        <c:axId val="99169408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99170944"/>
        <c:crosses val="autoZero"/>
        <c:auto val="1"/>
        <c:lblAlgn val="ctr"/>
        <c:lblOffset val="100"/>
      </c:catAx>
      <c:valAx>
        <c:axId val="99170944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99169408"/>
        <c:crosses val="autoZero"/>
        <c:crossBetween val="between"/>
      </c:valAx>
      <c:valAx>
        <c:axId val="99185024"/>
        <c:scaling>
          <c:orientation val="minMax"/>
          <c:max val="1"/>
        </c:scaling>
        <c:axPos val="r"/>
        <c:numFmt formatCode="0%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99186560"/>
        <c:crosses val="max"/>
        <c:crossBetween val="between"/>
      </c:valAx>
      <c:catAx>
        <c:axId val="99186560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99185024"/>
        <c:crosses val="autoZero"/>
        <c:auto val="1"/>
        <c:lblAlgn val="ctr"/>
        <c:lblOffset val="100"/>
      </c:catAx>
    </c:plotArea>
    <c:legend>
      <c:legendPos val="b"/>
      <c:layout>
        <c:manualLayout>
          <c:xMode val="edge"/>
          <c:yMode val="edge"/>
          <c:x val="0.34863053456913601"/>
          <c:y val="0.9090870943363959"/>
          <c:w val="0.2588317840855543"/>
          <c:h val="9.0912905663604077E-2"/>
        </c:manualLayout>
      </c:layout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32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Reasonable Price</c:v>
                </c:pt>
                <c:pt idx="1">
                  <c:v>Good Quality</c:v>
                </c:pt>
                <c:pt idx="2">
                  <c:v>Health Benefits</c:v>
                </c:pt>
                <c:pt idx="3">
                  <c:v>Indian Brand</c:v>
                </c:pt>
                <c:pt idx="4">
                  <c:v>Availability</c:v>
                </c:pt>
                <c:pt idx="5">
                  <c:v>Brand Image</c:v>
                </c:pt>
                <c:pt idx="6">
                  <c:v>Advertisments</c:v>
                </c:pt>
                <c:pt idx="7">
                  <c:v>Wide Range of Varieties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224</c:v>
                </c:pt>
                <c:pt idx="1">
                  <c:v>223</c:v>
                </c:pt>
                <c:pt idx="2">
                  <c:v>203</c:v>
                </c:pt>
                <c:pt idx="3">
                  <c:v>175</c:v>
                </c:pt>
                <c:pt idx="4">
                  <c:v>89</c:v>
                </c:pt>
                <c:pt idx="5">
                  <c:v>48</c:v>
                </c:pt>
                <c:pt idx="6">
                  <c:v>44</c:v>
                </c:pt>
                <c:pt idx="7">
                  <c:v>42</c:v>
                </c:pt>
              </c:numCache>
            </c:numRef>
          </c:val>
        </c:ser>
        <c:gapWidth val="219"/>
        <c:axId val="101012608"/>
        <c:axId val="101014144"/>
      </c:barChart>
      <c:lineChart>
        <c:grouping val="standard"/>
        <c:ser>
          <c:idx val="1"/>
          <c:order val="1"/>
          <c:tx>
            <c:strRef>
              <c:f>Sheet1!$C$1</c:f>
              <c:strCache>
                <c:ptCount val="1"/>
                <c:pt idx="0">
                  <c:v>cum %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Reasonable Price</c:v>
                </c:pt>
                <c:pt idx="1">
                  <c:v>Good Quality</c:v>
                </c:pt>
                <c:pt idx="2">
                  <c:v>Health Benefits</c:v>
                </c:pt>
                <c:pt idx="3">
                  <c:v>Indian Brand</c:v>
                </c:pt>
                <c:pt idx="4">
                  <c:v>Availability</c:v>
                </c:pt>
                <c:pt idx="5">
                  <c:v>Brand Image</c:v>
                </c:pt>
                <c:pt idx="6">
                  <c:v>Advertisments</c:v>
                </c:pt>
                <c:pt idx="7">
                  <c:v>Wide Range of Varieties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0.21374045801526942</c:v>
                </c:pt>
                <c:pt idx="1">
                  <c:v>0.42652671755725691</c:v>
                </c:pt>
                <c:pt idx="2">
                  <c:v>0.62022900763360089</c:v>
                </c:pt>
                <c:pt idx="3">
                  <c:v>0.78721374045801529</c:v>
                </c:pt>
                <c:pt idx="4">
                  <c:v>0.87213740458015265</c:v>
                </c:pt>
                <c:pt idx="5">
                  <c:v>0.91793893129770987</c:v>
                </c:pt>
                <c:pt idx="6">
                  <c:v>0.9599236641221377</c:v>
                </c:pt>
                <c:pt idx="7">
                  <c:v>1</c:v>
                </c:pt>
              </c:numCache>
            </c:numRef>
          </c:val>
        </c:ser>
        <c:marker val="1"/>
        <c:axId val="101029760"/>
        <c:axId val="101028224"/>
      </c:lineChart>
      <c:catAx>
        <c:axId val="101012608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01014144"/>
        <c:crosses val="autoZero"/>
        <c:auto val="1"/>
        <c:lblAlgn val="ctr"/>
        <c:lblOffset val="100"/>
      </c:catAx>
      <c:valAx>
        <c:axId val="101014144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01012608"/>
        <c:crosses val="autoZero"/>
        <c:crossBetween val="between"/>
      </c:valAx>
      <c:valAx>
        <c:axId val="101028224"/>
        <c:scaling>
          <c:orientation val="minMax"/>
          <c:max val="1"/>
        </c:scaling>
        <c:axPos val="r"/>
        <c:numFmt formatCode="0%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01029760"/>
        <c:crosses val="max"/>
        <c:crossBetween val="between"/>
      </c:valAx>
      <c:catAx>
        <c:axId val="101029760"/>
        <c:scaling>
          <c:orientation val="minMax"/>
        </c:scaling>
        <c:delete val="1"/>
        <c:axPos val="b"/>
        <c:numFmt formatCode="General" sourceLinked="1"/>
        <c:majorTickMark val="none"/>
        <c:tickLblPos val="nextTo"/>
        <c:crossAx val="101028224"/>
        <c:crosses val="autoZero"/>
        <c:auto val="1"/>
        <c:lblAlgn val="ctr"/>
        <c:lblOffset val="100"/>
      </c:catAx>
    </c:plotArea>
    <c:legend>
      <c:legendPos val="b"/>
      <c:layout/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31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'SECONDARY DATA'!$B$1</c:f>
              <c:strCache>
                <c:ptCount val="1"/>
                <c:pt idx="0">
                  <c:v>count</c:v>
                </c:pt>
              </c:strCache>
            </c:strRef>
          </c:tx>
          <c:cat>
            <c:strRef>
              <c:f>'SECONDARY DATA'!$A$2:$A$8</c:f>
              <c:strCache>
                <c:ptCount val="7"/>
                <c:pt idx="0">
                  <c:v>Online Services</c:v>
                </c:pt>
                <c:pt idx="1">
                  <c:v>Ayurvedic Standards</c:v>
                </c:pt>
                <c:pt idx="2">
                  <c:v>Customer Satisfaction</c:v>
                </c:pt>
                <c:pt idx="3">
                  <c:v>Marketing Strategy</c:v>
                </c:pt>
                <c:pt idx="4">
                  <c:v>Availability</c:v>
                </c:pt>
                <c:pt idx="5">
                  <c:v>Quality</c:v>
                </c:pt>
                <c:pt idx="6">
                  <c:v>Annual Sales</c:v>
                </c:pt>
              </c:strCache>
            </c:strRef>
          </c:cat>
          <c:val>
            <c:numRef>
              <c:f>'SECONDARY DATA'!$B$2:$B$8</c:f>
              <c:numCache>
                <c:formatCode>General</c:formatCode>
                <c:ptCount val="7"/>
                <c:pt idx="0">
                  <c:v>145</c:v>
                </c:pt>
                <c:pt idx="1">
                  <c:v>144</c:v>
                </c:pt>
                <c:pt idx="2">
                  <c:v>124</c:v>
                </c:pt>
                <c:pt idx="3">
                  <c:v>122</c:v>
                </c:pt>
                <c:pt idx="4">
                  <c:v>85</c:v>
                </c:pt>
                <c:pt idx="5">
                  <c:v>71</c:v>
                </c:pt>
                <c:pt idx="6">
                  <c:v>27</c:v>
                </c:pt>
              </c:numCache>
            </c:numRef>
          </c:val>
        </c:ser>
        <c:gapWidth val="219"/>
        <c:overlap val="-27"/>
        <c:axId val="101266560"/>
        <c:axId val="101268096"/>
      </c:barChart>
      <c:lineChart>
        <c:grouping val="standard"/>
        <c:ser>
          <c:idx val="1"/>
          <c:order val="1"/>
          <c:tx>
            <c:strRef>
              <c:f>'SECONDARY DATA'!$C$1</c:f>
              <c:strCache>
                <c:ptCount val="1"/>
                <c:pt idx="0">
                  <c:v>cum %</c:v>
                </c:pt>
              </c:strCache>
            </c:strRef>
          </c:tx>
          <c:cat>
            <c:strRef>
              <c:f>'SECONDARY DATA'!$A$2:$A$8</c:f>
              <c:strCache>
                <c:ptCount val="7"/>
                <c:pt idx="0">
                  <c:v>Online Services</c:v>
                </c:pt>
                <c:pt idx="1">
                  <c:v>Ayurvedic Standards</c:v>
                </c:pt>
                <c:pt idx="2">
                  <c:v>Customer Satisfaction</c:v>
                </c:pt>
                <c:pt idx="3">
                  <c:v>Marketing Strategy</c:v>
                </c:pt>
                <c:pt idx="4">
                  <c:v>Availability</c:v>
                </c:pt>
                <c:pt idx="5">
                  <c:v>Quality</c:v>
                </c:pt>
                <c:pt idx="6">
                  <c:v>Annual Sales</c:v>
                </c:pt>
              </c:strCache>
            </c:strRef>
          </c:cat>
          <c:val>
            <c:numRef>
              <c:f>'SECONDARY DATA'!$C$2:$C$8</c:f>
              <c:numCache>
                <c:formatCode>0%</c:formatCode>
                <c:ptCount val="7"/>
                <c:pt idx="0">
                  <c:v>0.2</c:v>
                </c:pt>
                <c:pt idx="1">
                  <c:v>0.4</c:v>
                </c:pt>
                <c:pt idx="2">
                  <c:v>0.58000000000000007</c:v>
                </c:pt>
                <c:pt idx="3">
                  <c:v>0.75000000000000433</c:v>
                </c:pt>
                <c:pt idx="4">
                  <c:v>0.86000000000000065</c:v>
                </c:pt>
                <c:pt idx="5">
                  <c:v>0.96000000000000063</c:v>
                </c:pt>
                <c:pt idx="6">
                  <c:v>1</c:v>
                </c:pt>
              </c:numCache>
            </c:numRef>
          </c:val>
        </c:ser>
        <c:marker val="1"/>
        <c:axId val="101279616"/>
        <c:axId val="101278080"/>
      </c:lineChart>
      <c:catAx>
        <c:axId val="101266560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01268096"/>
        <c:crosses val="autoZero"/>
        <c:auto val="1"/>
        <c:lblAlgn val="ctr"/>
        <c:lblOffset val="100"/>
      </c:catAx>
      <c:valAx>
        <c:axId val="101268096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01266560"/>
        <c:crosses val="autoZero"/>
        <c:crossBetween val="between"/>
      </c:valAx>
      <c:valAx>
        <c:axId val="101278080"/>
        <c:scaling>
          <c:orientation val="minMax"/>
          <c:max val="1"/>
        </c:scaling>
        <c:axPos val="r"/>
        <c:numFmt formatCode="0%" sourceLinked="1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101279616"/>
        <c:crosses val="max"/>
        <c:crossBetween val="between"/>
      </c:valAx>
      <c:catAx>
        <c:axId val="101279616"/>
        <c:scaling>
          <c:orientation val="minMax"/>
        </c:scaling>
        <c:delete val="1"/>
        <c:axPos val="b"/>
        <c:numFmt formatCode="General" sourceLinked="1"/>
        <c:tickLblPos val="nextTo"/>
        <c:crossAx val="101278080"/>
        <c:crosses val="autoZero"/>
        <c:auto val="1"/>
        <c:lblAlgn val="ctr"/>
        <c:lblOffset val="100"/>
      </c:catAx>
    </c:plotArea>
    <c:legend>
      <c:legendPos val="b"/>
      <c:layout/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83817F-A97C-4480-8B5A-2F8F3E7FD444}" type="doc">
      <dgm:prSet loTypeId="urn:microsoft.com/office/officeart/2005/8/layout/hierarchy1" loCatId="hierarchy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DDFF08B-F4A8-465F-B264-BD67978D7EAE}">
      <dgm:prSet phldrT="[Text]" custT="1"/>
      <dgm:spPr/>
      <dgm:t>
        <a:bodyPr/>
        <a:lstStyle/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N=501</a:t>
          </a:r>
        </a:p>
      </dgm:t>
    </dgm:pt>
    <dgm:pt modelId="{A8380F54-799B-47C0-BC8C-DD82ABCD215C}" type="parTrans" cxnId="{8677EBD5-3AAF-4F42-92C0-40A336374C41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957465E8-8389-489F-8A89-79A75AEC9E6D}" type="sibTrans" cxnId="{8677EBD5-3AAF-4F42-92C0-40A336374C41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0FB5C12A-C2A9-4B47-BF82-8F1D5A70FD3C}">
      <dgm:prSet phldrT="[Text]" custT="1"/>
      <dgm:spPr/>
      <dgm:t>
        <a:bodyPr/>
        <a:lstStyle/>
        <a:p>
          <a:pPr algn="ctr"/>
          <a:r>
            <a:rPr lang="en-US" sz="1800" dirty="0">
              <a:latin typeface="Times New Roman" pitchFamily="18" charset="0"/>
              <a:cs typeface="Times New Roman" pitchFamily="18" charset="0"/>
            </a:rPr>
            <a:t>388</a:t>
          </a:r>
        </a:p>
        <a:p>
          <a:pPr algn="ctr"/>
          <a:r>
            <a:rPr lang="en-US" sz="1800" dirty="0">
              <a:latin typeface="Times New Roman" pitchFamily="18" charset="0"/>
              <a:cs typeface="Times New Roman" pitchFamily="18" charset="0"/>
            </a:rPr>
            <a:t> Patanjali users</a:t>
          </a:r>
        </a:p>
      </dgm:t>
    </dgm:pt>
    <dgm:pt modelId="{35B617C8-9A8B-409E-BA00-BC35B86FDFFC}" type="parTrans" cxnId="{5D1A4E13-C790-4F05-BDF2-07D9997C840A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C9445C7F-C352-4AD2-998F-C9819C117B1C}" type="sibTrans" cxnId="{5D1A4E13-C790-4F05-BDF2-07D9997C840A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2AA2F49C-DA33-42EE-8162-F7C7527060B6}">
      <dgm:prSet phldrT="[Text]" custT="1"/>
      <dgm:spPr/>
      <dgm:t>
        <a:bodyPr/>
        <a:lstStyle/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113 </a:t>
          </a:r>
        </a:p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Non-Patanjali users</a:t>
          </a:r>
        </a:p>
      </dgm:t>
    </dgm:pt>
    <dgm:pt modelId="{07657C71-820B-42D3-A096-2D44FE012EF6}" type="parTrans" cxnId="{FB72EAEB-3C8F-4367-AEAF-6C92371B5A60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096E3AD5-6ED7-4161-B266-025739FA7C1A}" type="sibTrans" cxnId="{FB72EAEB-3C8F-4367-AEAF-6C92371B5A60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C3EDC731-4F84-4C3A-BCD2-148C7C4FD4B6}">
      <dgm:prSet phldrT="[Text]" custT="1"/>
      <dgm:spPr/>
      <dgm:t>
        <a:bodyPr/>
        <a:lstStyle/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44</a:t>
          </a:r>
        </a:p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Other Herbal brands users</a:t>
          </a:r>
        </a:p>
      </dgm:t>
    </dgm:pt>
    <dgm:pt modelId="{DAB316FD-1415-4009-8AD5-A220FA49B004}" type="parTrans" cxnId="{F96CA31A-B549-41E3-951B-865DEAE3D5EF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94DA2503-D983-4B27-9684-ED7033FC42CD}" type="sibTrans" cxnId="{F96CA31A-B549-41E3-951B-865DEAE3D5EF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3C3A70FA-670C-45B5-8F79-5378863F5338}">
      <dgm:prSet custT="1"/>
      <dgm:spPr/>
      <dgm:t>
        <a:bodyPr/>
        <a:lstStyle/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69</a:t>
          </a:r>
        </a:p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Non-herbal brand users</a:t>
          </a:r>
        </a:p>
      </dgm:t>
    </dgm:pt>
    <dgm:pt modelId="{581C4ABD-8DC7-44F6-80C0-D716FE046CDD}" type="parTrans" cxnId="{3666CFC1-EB9E-4455-B93A-E17BA7B7DCA9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8D33EA59-4837-4E9C-AF22-D12EDC87A54B}" type="sibTrans" cxnId="{3666CFC1-EB9E-4455-B93A-E17BA7B7DCA9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D7C7AEAD-EC40-4604-A733-C33DD3E6EF69}" type="pres">
      <dgm:prSet presAssocID="{A083817F-A97C-4480-8B5A-2F8F3E7FD44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9134847-2C55-4A5F-A9EF-29520607AEE1}" type="pres">
      <dgm:prSet presAssocID="{3DDFF08B-F4A8-465F-B264-BD67978D7EAE}" presName="hierRoot1" presStyleCnt="0"/>
      <dgm:spPr/>
      <dgm:t>
        <a:bodyPr/>
        <a:lstStyle/>
        <a:p>
          <a:endParaRPr lang="en-US"/>
        </a:p>
      </dgm:t>
    </dgm:pt>
    <dgm:pt modelId="{B4B326AE-3DB1-4285-B209-4C7BEA2DEE1F}" type="pres">
      <dgm:prSet presAssocID="{3DDFF08B-F4A8-465F-B264-BD67978D7EAE}" presName="composite" presStyleCnt="0"/>
      <dgm:spPr/>
      <dgm:t>
        <a:bodyPr/>
        <a:lstStyle/>
        <a:p>
          <a:endParaRPr lang="en-US"/>
        </a:p>
      </dgm:t>
    </dgm:pt>
    <dgm:pt modelId="{830C210E-7EB6-4F41-87C0-622F4558930E}" type="pres">
      <dgm:prSet presAssocID="{3DDFF08B-F4A8-465F-B264-BD67978D7EAE}" presName="background" presStyleLbl="node0" presStyleIdx="0" presStyleCnt="1"/>
      <dgm:spPr/>
      <dgm:t>
        <a:bodyPr/>
        <a:lstStyle/>
        <a:p>
          <a:endParaRPr lang="en-US"/>
        </a:p>
      </dgm:t>
    </dgm:pt>
    <dgm:pt modelId="{D0020734-BAF1-4F2A-8015-26FD225DB685}" type="pres">
      <dgm:prSet presAssocID="{3DDFF08B-F4A8-465F-B264-BD67978D7EAE}" presName="text" presStyleLbl="fgAcc0" presStyleIdx="0" presStyleCnt="1" custScaleX="234604" custScaleY="897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5D9DAC-9321-47D5-B67B-F1E24BA2D136}" type="pres">
      <dgm:prSet presAssocID="{3DDFF08B-F4A8-465F-B264-BD67978D7EAE}" presName="hierChild2" presStyleCnt="0"/>
      <dgm:spPr/>
      <dgm:t>
        <a:bodyPr/>
        <a:lstStyle/>
        <a:p>
          <a:endParaRPr lang="en-US"/>
        </a:p>
      </dgm:t>
    </dgm:pt>
    <dgm:pt modelId="{3A19F61C-8B7F-4F5B-B617-7D2696F2620D}" type="pres">
      <dgm:prSet presAssocID="{35B617C8-9A8B-409E-BA00-BC35B86FDFFC}" presName="Name10" presStyleLbl="parChTrans1D2" presStyleIdx="0" presStyleCnt="2" custSzX="1218766" custSzY="593388"/>
      <dgm:spPr/>
      <dgm:t>
        <a:bodyPr/>
        <a:lstStyle/>
        <a:p>
          <a:endParaRPr lang="en-US"/>
        </a:p>
      </dgm:t>
    </dgm:pt>
    <dgm:pt modelId="{4ED37439-F041-4693-AACB-228C49A15C2B}" type="pres">
      <dgm:prSet presAssocID="{0FB5C12A-C2A9-4B47-BF82-8F1D5A70FD3C}" presName="hierRoot2" presStyleCnt="0"/>
      <dgm:spPr/>
      <dgm:t>
        <a:bodyPr/>
        <a:lstStyle/>
        <a:p>
          <a:endParaRPr lang="en-US"/>
        </a:p>
      </dgm:t>
    </dgm:pt>
    <dgm:pt modelId="{7CB28DC4-D106-47DF-A33B-829382A61458}" type="pres">
      <dgm:prSet presAssocID="{0FB5C12A-C2A9-4B47-BF82-8F1D5A70FD3C}" presName="composite2" presStyleCnt="0"/>
      <dgm:spPr/>
      <dgm:t>
        <a:bodyPr/>
        <a:lstStyle/>
        <a:p>
          <a:endParaRPr lang="en-US"/>
        </a:p>
      </dgm:t>
    </dgm:pt>
    <dgm:pt modelId="{91AB1054-4617-4FC7-B86C-F63C82C16597}" type="pres">
      <dgm:prSet presAssocID="{0FB5C12A-C2A9-4B47-BF82-8F1D5A70FD3C}" presName="background2" presStyleLbl="node2" presStyleIdx="0" presStyleCnt="2"/>
      <dgm:spPr/>
      <dgm:t>
        <a:bodyPr/>
        <a:lstStyle/>
        <a:p>
          <a:endParaRPr lang="en-US"/>
        </a:p>
      </dgm:t>
    </dgm:pt>
    <dgm:pt modelId="{9E64334C-AF7E-4014-98D9-0875C7D59347}" type="pres">
      <dgm:prSet presAssocID="{0FB5C12A-C2A9-4B47-BF82-8F1D5A70FD3C}" presName="text2" presStyleLbl="fgAcc2" presStyleIdx="0" presStyleCnt="2" custScaleX="234604" custScaleY="897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0E71CC-FC47-4BC0-B116-F1FB17731370}" type="pres">
      <dgm:prSet presAssocID="{0FB5C12A-C2A9-4B47-BF82-8F1D5A70FD3C}" presName="hierChild3" presStyleCnt="0"/>
      <dgm:spPr/>
      <dgm:t>
        <a:bodyPr/>
        <a:lstStyle/>
        <a:p>
          <a:endParaRPr lang="en-US"/>
        </a:p>
      </dgm:t>
    </dgm:pt>
    <dgm:pt modelId="{DB4147E1-C235-4A02-A450-CE0654733131}" type="pres">
      <dgm:prSet presAssocID="{07657C71-820B-42D3-A096-2D44FE012EF6}" presName="Name10" presStyleLbl="parChTrans1D2" presStyleIdx="1" presStyleCnt="2" custSzX="1218766" custSzY="593388"/>
      <dgm:spPr/>
      <dgm:t>
        <a:bodyPr/>
        <a:lstStyle/>
        <a:p>
          <a:endParaRPr lang="en-US"/>
        </a:p>
      </dgm:t>
    </dgm:pt>
    <dgm:pt modelId="{2F5A203E-0276-45C3-B4C5-A813FC5303A4}" type="pres">
      <dgm:prSet presAssocID="{2AA2F49C-DA33-42EE-8162-F7C7527060B6}" presName="hierRoot2" presStyleCnt="0"/>
      <dgm:spPr/>
      <dgm:t>
        <a:bodyPr/>
        <a:lstStyle/>
        <a:p>
          <a:endParaRPr lang="en-US"/>
        </a:p>
      </dgm:t>
    </dgm:pt>
    <dgm:pt modelId="{62DA9A25-3DA4-4DD3-A916-68B793A38368}" type="pres">
      <dgm:prSet presAssocID="{2AA2F49C-DA33-42EE-8162-F7C7527060B6}" presName="composite2" presStyleCnt="0"/>
      <dgm:spPr/>
      <dgm:t>
        <a:bodyPr/>
        <a:lstStyle/>
        <a:p>
          <a:endParaRPr lang="en-US"/>
        </a:p>
      </dgm:t>
    </dgm:pt>
    <dgm:pt modelId="{811F7E93-575E-4A1A-9DC6-4E0669574505}" type="pres">
      <dgm:prSet presAssocID="{2AA2F49C-DA33-42EE-8162-F7C7527060B6}" presName="background2" presStyleLbl="node2" presStyleIdx="1" presStyleCnt="2"/>
      <dgm:spPr/>
      <dgm:t>
        <a:bodyPr/>
        <a:lstStyle/>
        <a:p>
          <a:endParaRPr lang="en-US"/>
        </a:p>
      </dgm:t>
    </dgm:pt>
    <dgm:pt modelId="{4EAC870E-A0AC-4779-81F9-F4AE4D984249}" type="pres">
      <dgm:prSet presAssocID="{2AA2F49C-DA33-42EE-8162-F7C7527060B6}" presName="text2" presStyleLbl="fgAcc2" presStyleIdx="1" presStyleCnt="2" custScaleX="234604" custScaleY="897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9F76A23-B973-47CA-A468-EE8D8244649F}" type="pres">
      <dgm:prSet presAssocID="{2AA2F49C-DA33-42EE-8162-F7C7527060B6}" presName="hierChild3" presStyleCnt="0"/>
      <dgm:spPr/>
      <dgm:t>
        <a:bodyPr/>
        <a:lstStyle/>
        <a:p>
          <a:endParaRPr lang="en-US"/>
        </a:p>
      </dgm:t>
    </dgm:pt>
    <dgm:pt modelId="{4CCE77C3-BC2C-4731-91A8-2E83410C286A}" type="pres">
      <dgm:prSet presAssocID="{DAB316FD-1415-4009-8AD5-A220FA49B004}" presName="Name17" presStyleLbl="parChTrans1D3" presStyleIdx="0" presStyleCnt="2" custSzX="1218766" custSzY="593388"/>
      <dgm:spPr/>
      <dgm:t>
        <a:bodyPr/>
        <a:lstStyle/>
        <a:p>
          <a:endParaRPr lang="en-US"/>
        </a:p>
      </dgm:t>
    </dgm:pt>
    <dgm:pt modelId="{C0836CFF-7B49-434D-976A-14A0F0E5FAFD}" type="pres">
      <dgm:prSet presAssocID="{C3EDC731-4F84-4C3A-BCD2-148C7C4FD4B6}" presName="hierRoot3" presStyleCnt="0"/>
      <dgm:spPr/>
      <dgm:t>
        <a:bodyPr/>
        <a:lstStyle/>
        <a:p>
          <a:endParaRPr lang="en-US"/>
        </a:p>
      </dgm:t>
    </dgm:pt>
    <dgm:pt modelId="{92E06007-3F28-47F0-892A-297B2C1F2884}" type="pres">
      <dgm:prSet presAssocID="{C3EDC731-4F84-4C3A-BCD2-148C7C4FD4B6}" presName="composite3" presStyleCnt="0"/>
      <dgm:spPr/>
      <dgm:t>
        <a:bodyPr/>
        <a:lstStyle/>
        <a:p>
          <a:endParaRPr lang="en-US"/>
        </a:p>
      </dgm:t>
    </dgm:pt>
    <dgm:pt modelId="{2577A2E7-82FD-4BCD-994C-078DBE1AC4C9}" type="pres">
      <dgm:prSet presAssocID="{C3EDC731-4F84-4C3A-BCD2-148C7C4FD4B6}" presName="background3" presStyleLbl="node3" presStyleIdx="0" presStyleCnt="2"/>
      <dgm:spPr/>
      <dgm:t>
        <a:bodyPr/>
        <a:lstStyle/>
        <a:p>
          <a:endParaRPr lang="en-US"/>
        </a:p>
      </dgm:t>
    </dgm:pt>
    <dgm:pt modelId="{34D75C5B-B395-422C-A028-4C58E39637AE}" type="pres">
      <dgm:prSet presAssocID="{C3EDC731-4F84-4C3A-BCD2-148C7C4FD4B6}" presName="text3" presStyleLbl="fgAcc3" presStyleIdx="0" presStyleCnt="2" custScaleX="234604" custScaleY="897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DCA13A-4383-45A9-ABCE-C7EE17E627DD}" type="pres">
      <dgm:prSet presAssocID="{C3EDC731-4F84-4C3A-BCD2-148C7C4FD4B6}" presName="hierChild4" presStyleCnt="0"/>
      <dgm:spPr/>
      <dgm:t>
        <a:bodyPr/>
        <a:lstStyle/>
        <a:p>
          <a:endParaRPr lang="en-US"/>
        </a:p>
      </dgm:t>
    </dgm:pt>
    <dgm:pt modelId="{8CE75219-8756-43CC-9E30-C7974DC14F77}" type="pres">
      <dgm:prSet presAssocID="{581C4ABD-8DC7-44F6-80C0-D716FE046CDD}" presName="Name17" presStyleLbl="parChTrans1D3" presStyleIdx="1" presStyleCnt="2" custSzX="1218766" custSzY="593388"/>
      <dgm:spPr/>
      <dgm:t>
        <a:bodyPr/>
        <a:lstStyle/>
        <a:p>
          <a:endParaRPr lang="en-US"/>
        </a:p>
      </dgm:t>
    </dgm:pt>
    <dgm:pt modelId="{0F8A1B5E-3534-402B-AFB3-CDC22CA4D402}" type="pres">
      <dgm:prSet presAssocID="{3C3A70FA-670C-45B5-8F79-5378863F5338}" presName="hierRoot3" presStyleCnt="0"/>
      <dgm:spPr/>
      <dgm:t>
        <a:bodyPr/>
        <a:lstStyle/>
        <a:p>
          <a:endParaRPr lang="en-US"/>
        </a:p>
      </dgm:t>
    </dgm:pt>
    <dgm:pt modelId="{6C7EA83F-1667-4583-85E1-F44547DCA55B}" type="pres">
      <dgm:prSet presAssocID="{3C3A70FA-670C-45B5-8F79-5378863F5338}" presName="composite3" presStyleCnt="0"/>
      <dgm:spPr/>
      <dgm:t>
        <a:bodyPr/>
        <a:lstStyle/>
        <a:p>
          <a:endParaRPr lang="en-US"/>
        </a:p>
      </dgm:t>
    </dgm:pt>
    <dgm:pt modelId="{379D1E08-2B67-4C8A-AA7E-A1E52FE975A3}" type="pres">
      <dgm:prSet presAssocID="{3C3A70FA-670C-45B5-8F79-5378863F5338}" presName="background3" presStyleLbl="node3" presStyleIdx="1" presStyleCnt="2"/>
      <dgm:spPr/>
      <dgm:t>
        <a:bodyPr/>
        <a:lstStyle/>
        <a:p>
          <a:endParaRPr lang="en-US"/>
        </a:p>
      </dgm:t>
    </dgm:pt>
    <dgm:pt modelId="{A8CD5D54-DF6E-4C18-84D6-C7B565951A57}" type="pres">
      <dgm:prSet presAssocID="{3C3A70FA-670C-45B5-8F79-5378863F5338}" presName="text3" presStyleLbl="fgAcc3" presStyleIdx="1" presStyleCnt="2" custScaleX="234604" custScaleY="8977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D74400-B889-4892-AFA7-AE5797D5BB04}" type="pres">
      <dgm:prSet presAssocID="{3C3A70FA-670C-45B5-8F79-5378863F5338}" presName="hierChild4" presStyleCnt="0"/>
      <dgm:spPr/>
      <dgm:t>
        <a:bodyPr/>
        <a:lstStyle/>
        <a:p>
          <a:endParaRPr lang="en-US"/>
        </a:p>
      </dgm:t>
    </dgm:pt>
  </dgm:ptLst>
  <dgm:cxnLst>
    <dgm:cxn modelId="{3666CFC1-EB9E-4455-B93A-E17BA7B7DCA9}" srcId="{2AA2F49C-DA33-42EE-8162-F7C7527060B6}" destId="{3C3A70FA-670C-45B5-8F79-5378863F5338}" srcOrd="1" destOrd="0" parTransId="{581C4ABD-8DC7-44F6-80C0-D716FE046CDD}" sibTransId="{8D33EA59-4837-4E9C-AF22-D12EDC87A54B}"/>
    <dgm:cxn modelId="{8677EBD5-3AAF-4F42-92C0-40A336374C41}" srcId="{A083817F-A97C-4480-8B5A-2F8F3E7FD444}" destId="{3DDFF08B-F4A8-465F-B264-BD67978D7EAE}" srcOrd="0" destOrd="0" parTransId="{A8380F54-799B-47C0-BC8C-DD82ABCD215C}" sibTransId="{957465E8-8389-489F-8A89-79A75AEC9E6D}"/>
    <dgm:cxn modelId="{3326CB29-C8DB-4B67-97BF-54585571D3DF}" type="presOf" srcId="{C3EDC731-4F84-4C3A-BCD2-148C7C4FD4B6}" destId="{34D75C5B-B395-422C-A028-4C58E39637AE}" srcOrd="0" destOrd="0" presId="urn:microsoft.com/office/officeart/2005/8/layout/hierarchy1"/>
    <dgm:cxn modelId="{4CD9DC16-3EE7-4AE1-BA5E-AF67C5630569}" type="presOf" srcId="{A083817F-A97C-4480-8B5A-2F8F3E7FD444}" destId="{D7C7AEAD-EC40-4604-A733-C33DD3E6EF69}" srcOrd="0" destOrd="0" presId="urn:microsoft.com/office/officeart/2005/8/layout/hierarchy1"/>
    <dgm:cxn modelId="{5D1A4E13-C790-4F05-BDF2-07D9997C840A}" srcId="{3DDFF08B-F4A8-465F-B264-BD67978D7EAE}" destId="{0FB5C12A-C2A9-4B47-BF82-8F1D5A70FD3C}" srcOrd="0" destOrd="0" parTransId="{35B617C8-9A8B-409E-BA00-BC35B86FDFFC}" sibTransId="{C9445C7F-C352-4AD2-998F-C9819C117B1C}"/>
    <dgm:cxn modelId="{517230C7-5991-41A5-B163-53FCEA6675E8}" type="presOf" srcId="{2AA2F49C-DA33-42EE-8162-F7C7527060B6}" destId="{4EAC870E-A0AC-4779-81F9-F4AE4D984249}" srcOrd="0" destOrd="0" presId="urn:microsoft.com/office/officeart/2005/8/layout/hierarchy1"/>
    <dgm:cxn modelId="{D310BE43-36FD-4C51-A9CA-E5B572DAE415}" type="presOf" srcId="{3C3A70FA-670C-45B5-8F79-5378863F5338}" destId="{A8CD5D54-DF6E-4C18-84D6-C7B565951A57}" srcOrd="0" destOrd="0" presId="urn:microsoft.com/office/officeart/2005/8/layout/hierarchy1"/>
    <dgm:cxn modelId="{7CB30B74-36D5-4CF3-88BD-4495FE859211}" type="presOf" srcId="{35B617C8-9A8B-409E-BA00-BC35B86FDFFC}" destId="{3A19F61C-8B7F-4F5B-B617-7D2696F2620D}" srcOrd="0" destOrd="0" presId="urn:microsoft.com/office/officeart/2005/8/layout/hierarchy1"/>
    <dgm:cxn modelId="{86A257C9-E8FF-429E-8C61-709D0E4060B8}" type="presOf" srcId="{07657C71-820B-42D3-A096-2D44FE012EF6}" destId="{DB4147E1-C235-4A02-A450-CE0654733131}" srcOrd="0" destOrd="0" presId="urn:microsoft.com/office/officeart/2005/8/layout/hierarchy1"/>
    <dgm:cxn modelId="{684461BB-158E-4027-8574-8ABA9E7C8A19}" type="presOf" srcId="{3DDFF08B-F4A8-465F-B264-BD67978D7EAE}" destId="{D0020734-BAF1-4F2A-8015-26FD225DB685}" srcOrd="0" destOrd="0" presId="urn:microsoft.com/office/officeart/2005/8/layout/hierarchy1"/>
    <dgm:cxn modelId="{623616DC-49A0-44D6-8109-F29AE5E49A2B}" type="presOf" srcId="{DAB316FD-1415-4009-8AD5-A220FA49B004}" destId="{4CCE77C3-BC2C-4731-91A8-2E83410C286A}" srcOrd="0" destOrd="0" presId="urn:microsoft.com/office/officeart/2005/8/layout/hierarchy1"/>
    <dgm:cxn modelId="{FB72EAEB-3C8F-4367-AEAF-6C92371B5A60}" srcId="{3DDFF08B-F4A8-465F-B264-BD67978D7EAE}" destId="{2AA2F49C-DA33-42EE-8162-F7C7527060B6}" srcOrd="1" destOrd="0" parTransId="{07657C71-820B-42D3-A096-2D44FE012EF6}" sibTransId="{096E3AD5-6ED7-4161-B266-025739FA7C1A}"/>
    <dgm:cxn modelId="{825E710B-E1F8-4D98-9E9A-24277B2366AA}" type="presOf" srcId="{0FB5C12A-C2A9-4B47-BF82-8F1D5A70FD3C}" destId="{9E64334C-AF7E-4014-98D9-0875C7D59347}" srcOrd="0" destOrd="0" presId="urn:microsoft.com/office/officeart/2005/8/layout/hierarchy1"/>
    <dgm:cxn modelId="{F96CA31A-B549-41E3-951B-865DEAE3D5EF}" srcId="{2AA2F49C-DA33-42EE-8162-F7C7527060B6}" destId="{C3EDC731-4F84-4C3A-BCD2-148C7C4FD4B6}" srcOrd="0" destOrd="0" parTransId="{DAB316FD-1415-4009-8AD5-A220FA49B004}" sibTransId="{94DA2503-D983-4B27-9684-ED7033FC42CD}"/>
    <dgm:cxn modelId="{FD133DCE-450E-4402-AF93-E62DE9E66211}" type="presOf" srcId="{581C4ABD-8DC7-44F6-80C0-D716FE046CDD}" destId="{8CE75219-8756-43CC-9E30-C7974DC14F77}" srcOrd="0" destOrd="0" presId="urn:microsoft.com/office/officeart/2005/8/layout/hierarchy1"/>
    <dgm:cxn modelId="{1895FE0A-D5CA-4FFA-86F2-58479B0B3035}" type="presParOf" srcId="{D7C7AEAD-EC40-4604-A733-C33DD3E6EF69}" destId="{29134847-2C55-4A5F-A9EF-29520607AEE1}" srcOrd="0" destOrd="0" presId="urn:microsoft.com/office/officeart/2005/8/layout/hierarchy1"/>
    <dgm:cxn modelId="{40A9FFB9-6B0F-4995-A6A3-59CEF9A60932}" type="presParOf" srcId="{29134847-2C55-4A5F-A9EF-29520607AEE1}" destId="{B4B326AE-3DB1-4285-B209-4C7BEA2DEE1F}" srcOrd="0" destOrd="0" presId="urn:microsoft.com/office/officeart/2005/8/layout/hierarchy1"/>
    <dgm:cxn modelId="{51807ED5-0BF8-45FD-A187-02DCAE6D8A97}" type="presParOf" srcId="{B4B326AE-3DB1-4285-B209-4C7BEA2DEE1F}" destId="{830C210E-7EB6-4F41-87C0-622F4558930E}" srcOrd="0" destOrd="0" presId="urn:microsoft.com/office/officeart/2005/8/layout/hierarchy1"/>
    <dgm:cxn modelId="{FF7E5C34-148E-4CF2-98B3-E2D604ABCDE7}" type="presParOf" srcId="{B4B326AE-3DB1-4285-B209-4C7BEA2DEE1F}" destId="{D0020734-BAF1-4F2A-8015-26FD225DB685}" srcOrd="1" destOrd="0" presId="urn:microsoft.com/office/officeart/2005/8/layout/hierarchy1"/>
    <dgm:cxn modelId="{F1E90E5D-B4C8-4E93-B530-EB62962CAEA3}" type="presParOf" srcId="{29134847-2C55-4A5F-A9EF-29520607AEE1}" destId="{E55D9DAC-9321-47D5-B67B-F1E24BA2D136}" srcOrd="1" destOrd="0" presId="urn:microsoft.com/office/officeart/2005/8/layout/hierarchy1"/>
    <dgm:cxn modelId="{45D44992-E6FE-407F-BA9B-6EE8BDE828BB}" type="presParOf" srcId="{E55D9DAC-9321-47D5-B67B-F1E24BA2D136}" destId="{3A19F61C-8B7F-4F5B-B617-7D2696F2620D}" srcOrd="0" destOrd="0" presId="urn:microsoft.com/office/officeart/2005/8/layout/hierarchy1"/>
    <dgm:cxn modelId="{4148B4BA-52C0-49A7-9D89-54DD77214BBB}" type="presParOf" srcId="{E55D9DAC-9321-47D5-B67B-F1E24BA2D136}" destId="{4ED37439-F041-4693-AACB-228C49A15C2B}" srcOrd="1" destOrd="0" presId="urn:microsoft.com/office/officeart/2005/8/layout/hierarchy1"/>
    <dgm:cxn modelId="{F6CBA680-803D-4FF0-8AF6-724805D2DE56}" type="presParOf" srcId="{4ED37439-F041-4693-AACB-228C49A15C2B}" destId="{7CB28DC4-D106-47DF-A33B-829382A61458}" srcOrd="0" destOrd="0" presId="urn:microsoft.com/office/officeart/2005/8/layout/hierarchy1"/>
    <dgm:cxn modelId="{57AFBE92-983C-4033-94A1-B0E1F80C3C99}" type="presParOf" srcId="{7CB28DC4-D106-47DF-A33B-829382A61458}" destId="{91AB1054-4617-4FC7-B86C-F63C82C16597}" srcOrd="0" destOrd="0" presId="urn:microsoft.com/office/officeart/2005/8/layout/hierarchy1"/>
    <dgm:cxn modelId="{9F1E6A4E-218C-4E75-8E27-44A588270392}" type="presParOf" srcId="{7CB28DC4-D106-47DF-A33B-829382A61458}" destId="{9E64334C-AF7E-4014-98D9-0875C7D59347}" srcOrd="1" destOrd="0" presId="urn:microsoft.com/office/officeart/2005/8/layout/hierarchy1"/>
    <dgm:cxn modelId="{B71E2F73-2B6E-4925-B1FC-94BC464D168E}" type="presParOf" srcId="{4ED37439-F041-4693-AACB-228C49A15C2B}" destId="{670E71CC-FC47-4BC0-B116-F1FB17731370}" srcOrd="1" destOrd="0" presId="urn:microsoft.com/office/officeart/2005/8/layout/hierarchy1"/>
    <dgm:cxn modelId="{8F0003B6-939B-456E-9B09-71DBDF8470DA}" type="presParOf" srcId="{E55D9DAC-9321-47D5-B67B-F1E24BA2D136}" destId="{DB4147E1-C235-4A02-A450-CE0654733131}" srcOrd="2" destOrd="0" presId="urn:microsoft.com/office/officeart/2005/8/layout/hierarchy1"/>
    <dgm:cxn modelId="{E2167DD5-28AC-4997-B50C-B4783E1B134D}" type="presParOf" srcId="{E55D9DAC-9321-47D5-B67B-F1E24BA2D136}" destId="{2F5A203E-0276-45C3-B4C5-A813FC5303A4}" srcOrd="3" destOrd="0" presId="urn:microsoft.com/office/officeart/2005/8/layout/hierarchy1"/>
    <dgm:cxn modelId="{420C116C-6C2A-4415-8946-F2C227F7066C}" type="presParOf" srcId="{2F5A203E-0276-45C3-B4C5-A813FC5303A4}" destId="{62DA9A25-3DA4-4DD3-A916-68B793A38368}" srcOrd="0" destOrd="0" presId="urn:microsoft.com/office/officeart/2005/8/layout/hierarchy1"/>
    <dgm:cxn modelId="{A4C0D318-9DEF-4405-994D-5812B38AE8A8}" type="presParOf" srcId="{62DA9A25-3DA4-4DD3-A916-68B793A38368}" destId="{811F7E93-575E-4A1A-9DC6-4E0669574505}" srcOrd="0" destOrd="0" presId="urn:microsoft.com/office/officeart/2005/8/layout/hierarchy1"/>
    <dgm:cxn modelId="{60647414-221E-476F-A2F6-90B14C1D70F0}" type="presParOf" srcId="{62DA9A25-3DA4-4DD3-A916-68B793A38368}" destId="{4EAC870E-A0AC-4779-81F9-F4AE4D984249}" srcOrd="1" destOrd="0" presId="urn:microsoft.com/office/officeart/2005/8/layout/hierarchy1"/>
    <dgm:cxn modelId="{C3865121-7CB7-4BE7-8CEB-B12E25E2019C}" type="presParOf" srcId="{2F5A203E-0276-45C3-B4C5-A813FC5303A4}" destId="{A9F76A23-B973-47CA-A468-EE8D8244649F}" srcOrd="1" destOrd="0" presId="urn:microsoft.com/office/officeart/2005/8/layout/hierarchy1"/>
    <dgm:cxn modelId="{04B7F453-C1DE-4A48-8BC2-1E895D86342D}" type="presParOf" srcId="{A9F76A23-B973-47CA-A468-EE8D8244649F}" destId="{4CCE77C3-BC2C-4731-91A8-2E83410C286A}" srcOrd="0" destOrd="0" presId="urn:microsoft.com/office/officeart/2005/8/layout/hierarchy1"/>
    <dgm:cxn modelId="{1750BE4E-E9B3-49AC-867B-D6C7F6BCE4D6}" type="presParOf" srcId="{A9F76A23-B973-47CA-A468-EE8D8244649F}" destId="{C0836CFF-7B49-434D-976A-14A0F0E5FAFD}" srcOrd="1" destOrd="0" presId="urn:microsoft.com/office/officeart/2005/8/layout/hierarchy1"/>
    <dgm:cxn modelId="{0D25427F-BA01-408E-A3DA-2519FC0B579D}" type="presParOf" srcId="{C0836CFF-7B49-434D-976A-14A0F0E5FAFD}" destId="{92E06007-3F28-47F0-892A-297B2C1F2884}" srcOrd="0" destOrd="0" presId="urn:microsoft.com/office/officeart/2005/8/layout/hierarchy1"/>
    <dgm:cxn modelId="{F1881AEF-DA35-4CD0-99D8-BAA746392A59}" type="presParOf" srcId="{92E06007-3F28-47F0-892A-297B2C1F2884}" destId="{2577A2E7-82FD-4BCD-994C-078DBE1AC4C9}" srcOrd="0" destOrd="0" presId="urn:microsoft.com/office/officeart/2005/8/layout/hierarchy1"/>
    <dgm:cxn modelId="{020F9166-5587-4BE2-8F51-34147316E38B}" type="presParOf" srcId="{92E06007-3F28-47F0-892A-297B2C1F2884}" destId="{34D75C5B-B395-422C-A028-4C58E39637AE}" srcOrd="1" destOrd="0" presId="urn:microsoft.com/office/officeart/2005/8/layout/hierarchy1"/>
    <dgm:cxn modelId="{0A6D60B7-B24D-44ED-BA45-F0557C19096F}" type="presParOf" srcId="{C0836CFF-7B49-434D-976A-14A0F0E5FAFD}" destId="{EBDCA13A-4383-45A9-ABCE-C7EE17E627DD}" srcOrd="1" destOrd="0" presId="urn:microsoft.com/office/officeart/2005/8/layout/hierarchy1"/>
    <dgm:cxn modelId="{7C01858B-D2A0-4143-904B-5603EC92FAD1}" type="presParOf" srcId="{A9F76A23-B973-47CA-A468-EE8D8244649F}" destId="{8CE75219-8756-43CC-9E30-C7974DC14F77}" srcOrd="2" destOrd="0" presId="urn:microsoft.com/office/officeart/2005/8/layout/hierarchy1"/>
    <dgm:cxn modelId="{3554AD58-4B47-4D67-8896-CCE0A8D8ED5F}" type="presParOf" srcId="{A9F76A23-B973-47CA-A468-EE8D8244649F}" destId="{0F8A1B5E-3534-402B-AFB3-CDC22CA4D402}" srcOrd="3" destOrd="0" presId="urn:microsoft.com/office/officeart/2005/8/layout/hierarchy1"/>
    <dgm:cxn modelId="{B6EC6807-DCE0-4904-B5A5-378CB3D8D975}" type="presParOf" srcId="{0F8A1B5E-3534-402B-AFB3-CDC22CA4D402}" destId="{6C7EA83F-1667-4583-85E1-F44547DCA55B}" srcOrd="0" destOrd="0" presId="urn:microsoft.com/office/officeart/2005/8/layout/hierarchy1"/>
    <dgm:cxn modelId="{38CF36EB-3AAC-430E-A14E-527007658C8F}" type="presParOf" srcId="{6C7EA83F-1667-4583-85E1-F44547DCA55B}" destId="{379D1E08-2B67-4C8A-AA7E-A1E52FE975A3}" srcOrd="0" destOrd="0" presId="urn:microsoft.com/office/officeart/2005/8/layout/hierarchy1"/>
    <dgm:cxn modelId="{E2C7997E-8B2A-46C7-81B9-5B904E5BF997}" type="presParOf" srcId="{6C7EA83F-1667-4583-85E1-F44547DCA55B}" destId="{A8CD5D54-DF6E-4C18-84D6-C7B565951A57}" srcOrd="1" destOrd="0" presId="urn:microsoft.com/office/officeart/2005/8/layout/hierarchy1"/>
    <dgm:cxn modelId="{022BCAD4-7F1B-49AA-8612-A451F9598F8F}" type="presParOf" srcId="{0F8A1B5E-3534-402B-AFB3-CDC22CA4D402}" destId="{6DD74400-B889-4892-AFA7-AE5797D5BB04}" srcOrd="1" destOrd="0" presId="urn:microsoft.com/office/officeart/2005/8/layout/hierarchy1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273B379-1884-4161-B0BC-A3CE333A6C54}" type="doc">
      <dgm:prSet loTypeId="urn:microsoft.com/office/officeart/2005/8/layout/hierarchy1" loCatId="hierarchy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EEEA405-B2FA-41B7-A2CA-D7C9CA9D236E}">
      <dgm:prSet phldrT="[Text]" custT="1"/>
      <dgm:spPr/>
      <dgm:t>
        <a:bodyPr/>
        <a:lstStyle/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44 Customers</a:t>
          </a:r>
        </a:p>
      </dgm:t>
    </dgm:pt>
    <dgm:pt modelId="{5687F080-AC56-48DC-999D-CE87ADD73305}" type="parTrans" cxnId="{10A43B57-D673-4BE1-BBBE-A1DCADE1EC8B}">
      <dgm:prSet/>
      <dgm:spPr/>
      <dgm:t>
        <a:bodyPr/>
        <a:lstStyle/>
        <a:p>
          <a:pPr algn="ctr"/>
          <a:endParaRPr lang="en-US" sz="1800"/>
        </a:p>
      </dgm:t>
    </dgm:pt>
    <dgm:pt modelId="{6F7BB6A7-36BC-4A1C-B260-B89E416C113E}" type="sibTrans" cxnId="{10A43B57-D673-4BE1-BBBE-A1DCADE1EC8B}">
      <dgm:prSet/>
      <dgm:spPr/>
      <dgm:t>
        <a:bodyPr/>
        <a:lstStyle/>
        <a:p>
          <a:pPr algn="ctr"/>
          <a:endParaRPr lang="en-US" sz="1800"/>
        </a:p>
      </dgm:t>
    </dgm:pt>
    <dgm:pt modelId="{9733D91B-C1AB-4F76-8E61-4E472489B2D3}">
      <dgm:prSet phldrT="[Text]" custT="1"/>
      <dgm:spPr/>
      <dgm:t>
        <a:bodyPr/>
        <a:lstStyle/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44 Customers</a:t>
          </a:r>
        </a:p>
      </dgm:t>
    </dgm:pt>
    <dgm:pt modelId="{E6E3598C-9DDB-47B2-A6BA-71FCBDD68102}" type="parTrans" cxnId="{A201E042-4193-476A-9FFA-97DBF30B0326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16A189DB-0187-4B25-BBC3-EB4E944A7385}" type="sibTrans" cxnId="{A201E042-4193-476A-9FFA-97DBF30B0326}">
      <dgm:prSet/>
      <dgm:spPr/>
      <dgm:t>
        <a:bodyPr/>
        <a:lstStyle/>
        <a:p>
          <a:pPr algn="ctr"/>
          <a:endParaRPr lang="en-US" sz="1800"/>
        </a:p>
      </dgm:t>
    </dgm:pt>
    <dgm:pt modelId="{82E96772-111F-48C2-8AB0-137D321B56BF}">
      <dgm:prSet phldrT="[Text]" custT="1"/>
      <dgm:spPr/>
      <dgm:t>
        <a:bodyPr/>
        <a:lstStyle/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Yes(1)</a:t>
          </a:r>
        </a:p>
      </dgm:t>
    </dgm:pt>
    <dgm:pt modelId="{4CB15CE4-F06B-4740-ACEC-0CDC11C58FA8}" type="parTrans" cxnId="{E984F495-1A14-4FE4-A1E6-CA2398BE51B8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AD2CAF5D-45D0-4837-9FA6-2743AB6CC823}" type="sibTrans" cxnId="{E984F495-1A14-4FE4-A1E6-CA2398BE51B8}">
      <dgm:prSet/>
      <dgm:spPr/>
      <dgm:t>
        <a:bodyPr/>
        <a:lstStyle/>
        <a:p>
          <a:pPr algn="ctr"/>
          <a:endParaRPr lang="en-US" sz="1800"/>
        </a:p>
      </dgm:t>
    </dgm:pt>
    <dgm:pt modelId="{F3D7ED4C-89C4-4B0D-B826-B1F4C87A6A9F}">
      <dgm:prSet phldrT="[Text]" custT="1"/>
      <dgm:spPr/>
      <dgm:t>
        <a:bodyPr/>
        <a:lstStyle/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0 Customers</a:t>
          </a:r>
        </a:p>
      </dgm:t>
    </dgm:pt>
    <dgm:pt modelId="{01B27F0E-61C1-4C15-93FD-1AC20876D8B0}" type="parTrans" cxnId="{D36B84C4-FF80-42CE-81AD-017B4D82792E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2C915B1F-A899-4E0F-A3B5-DA4629732B21}" type="sibTrans" cxnId="{D36B84C4-FF80-42CE-81AD-017B4D82792E}">
      <dgm:prSet/>
      <dgm:spPr/>
      <dgm:t>
        <a:bodyPr/>
        <a:lstStyle/>
        <a:p>
          <a:pPr algn="ctr"/>
          <a:endParaRPr lang="en-US" sz="1800"/>
        </a:p>
      </dgm:t>
    </dgm:pt>
    <dgm:pt modelId="{6AAA6C61-22DD-439D-95F7-9BC24BD216A1}">
      <dgm:prSet phldrT="[Text]" custT="1"/>
      <dgm:spPr/>
      <dgm:t>
        <a:bodyPr/>
        <a:lstStyle/>
        <a:p>
          <a:pPr algn="ctr"/>
          <a:r>
            <a:rPr lang="en-US" sz="1800">
              <a:latin typeface="Times New Roman" pitchFamily="18" charset="0"/>
              <a:cs typeface="Times New Roman" pitchFamily="18" charset="0"/>
            </a:rPr>
            <a:t>No(0)</a:t>
          </a:r>
        </a:p>
      </dgm:t>
    </dgm:pt>
    <dgm:pt modelId="{A5BF27D2-B772-4B9A-B0D7-42AB2992D028}" type="parTrans" cxnId="{D146BC54-F985-4DED-955A-50F05A60941B}">
      <dgm:prSet/>
      <dgm:spPr/>
      <dgm:t>
        <a:bodyPr/>
        <a:lstStyle/>
        <a:p>
          <a:pPr algn="ctr"/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80245766-DD06-4D7D-AC22-EE7AD1E757A1}" type="sibTrans" cxnId="{D146BC54-F985-4DED-955A-50F05A60941B}">
      <dgm:prSet/>
      <dgm:spPr/>
      <dgm:t>
        <a:bodyPr/>
        <a:lstStyle/>
        <a:p>
          <a:pPr algn="ctr"/>
          <a:endParaRPr lang="en-US" sz="1800"/>
        </a:p>
      </dgm:t>
    </dgm:pt>
    <dgm:pt modelId="{55356017-F9E6-48E9-9CC5-D2A6FF0FDE7B}" type="pres">
      <dgm:prSet presAssocID="{F273B379-1884-4161-B0BC-A3CE333A6C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E75BB46-B8BC-490F-8BAB-8BA450BC276F}" type="pres">
      <dgm:prSet presAssocID="{5EEEA405-B2FA-41B7-A2CA-D7C9CA9D236E}" presName="hierRoot1" presStyleCnt="0"/>
      <dgm:spPr/>
      <dgm:t>
        <a:bodyPr/>
        <a:lstStyle/>
        <a:p>
          <a:endParaRPr lang="en-US"/>
        </a:p>
      </dgm:t>
    </dgm:pt>
    <dgm:pt modelId="{0592CCAF-7C1A-4338-9CB2-0D2BB3E83351}" type="pres">
      <dgm:prSet presAssocID="{5EEEA405-B2FA-41B7-A2CA-D7C9CA9D236E}" presName="composite" presStyleCnt="0"/>
      <dgm:spPr/>
      <dgm:t>
        <a:bodyPr/>
        <a:lstStyle/>
        <a:p>
          <a:endParaRPr lang="en-US"/>
        </a:p>
      </dgm:t>
    </dgm:pt>
    <dgm:pt modelId="{F642F9F2-0401-4952-816D-28B15BFB4E86}" type="pres">
      <dgm:prSet presAssocID="{5EEEA405-B2FA-41B7-A2CA-D7C9CA9D236E}" presName="background" presStyleLbl="node0" presStyleIdx="0" presStyleCnt="1"/>
      <dgm:spPr/>
      <dgm:t>
        <a:bodyPr/>
        <a:lstStyle/>
        <a:p>
          <a:endParaRPr lang="en-US"/>
        </a:p>
      </dgm:t>
    </dgm:pt>
    <dgm:pt modelId="{877A8E0B-73CA-43F3-906A-C617E36B6530}" type="pres">
      <dgm:prSet presAssocID="{5EEEA405-B2FA-41B7-A2CA-D7C9CA9D236E}" presName="text" presStyleLbl="fgAcc0" presStyleIdx="0" presStyleCnt="1" custScaleX="65810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F9E9B8-BE95-4C20-B66A-2E44BE570D1F}" type="pres">
      <dgm:prSet presAssocID="{5EEEA405-B2FA-41B7-A2CA-D7C9CA9D236E}" presName="hierChild2" presStyleCnt="0"/>
      <dgm:spPr/>
      <dgm:t>
        <a:bodyPr/>
        <a:lstStyle/>
        <a:p>
          <a:endParaRPr lang="en-US"/>
        </a:p>
      </dgm:t>
    </dgm:pt>
    <dgm:pt modelId="{8B98CC11-303D-415E-8C6D-39DE6BBC7DD3}" type="pres">
      <dgm:prSet presAssocID="{E6E3598C-9DDB-47B2-A6BA-71FCBDD68102}" presName="Name10" presStyleLbl="parChTrans1D2" presStyleIdx="0" presStyleCnt="2" custSzX="945406" custSzY="342531"/>
      <dgm:spPr/>
      <dgm:t>
        <a:bodyPr/>
        <a:lstStyle/>
        <a:p>
          <a:endParaRPr lang="en-US"/>
        </a:p>
      </dgm:t>
    </dgm:pt>
    <dgm:pt modelId="{34AE5AEC-F6BC-4C5F-9905-D18D1171CF8D}" type="pres">
      <dgm:prSet presAssocID="{9733D91B-C1AB-4F76-8E61-4E472489B2D3}" presName="hierRoot2" presStyleCnt="0"/>
      <dgm:spPr/>
      <dgm:t>
        <a:bodyPr/>
        <a:lstStyle/>
        <a:p>
          <a:endParaRPr lang="en-US"/>
        </a:p>
      </dgm:t>
    </dgm:pt>
    <dgm:pt modelId="{1766481F-F833-488F-810A-121197DBC9D6}" type="pres">
      <dgm:prSet presAssocID="{9733D91B-C1AB-4F76-8E61-4E472489B2D3}" presName="composite2" presStyleCnt="0"/>
      <dgm:spPr/>
      <dgm:t>
        <a:bodyPr/>
        <a:lstStyle/>
        <a:p>
          <a:endParaRPr lang="en-US"/>
        </a:p>
      </dgm:t>
    </dgm:pt>
    <dgm:pt modelId="{B06C4050-ADCD-4752-9956-6D0B3E53F896}" type="pres">
      <dgm:prSet presAssocID="{9733D91B-C1AB-4F76-8E61-4E472489B2D3}" presName="background2" presStyleLbl="node2" presStyleIdx="0" presStyleCnt="2"/>
      <dgm:spPr/>
      <dgm:t>
        <a:bodyPr/>
        <a:lstStyle/>
        <a:p>
          <a:endParaRPr lang="en-US"/>
        </a:p>
      </dgm:t>
    </dgm:pt>
    <dgm:pt modelId="{59D8CDF8-418B-4498-B4BF-3C4052E148C5}" type="pres">
      <dgm:prSet presAssocID="{9733D91B-C1AB-4F76-8E61-4E472489B2D3}" presName="text2" presStyleLbl="fgAcc2" presStyleIdx="0" presStyleCnt="2" custScaleX="65810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28816E-CE35-4F9C-BEA8-0FF283A84CC4}" type="pres">
      <dgm:prSet presAssocID="{9733D91B-C1AB-4F76-8E61-4E472489B2D3}" presName="hierChild3" presStyleCnt="0"/>
      <dgm:spPr/>
      <dgm:t>
        <a:bodyPr/>
        <a:lstStyle/>
        <a:p>
          <a:endParaRPr lang="en-US"/>
        </a:p>
      </dgm:t>
    </dgm:pt>
    <dgm:pt modelId="{772FCAA0-F546-404B-AD52-7E6A5E2A4ED2}" type="pres">
      <dgm:prSet presAssocID="{4CB15CE4-F06B-4740-ACEC-0CDC11C58FA8}" presName="Name17" presStyleLbl="parChTrans1D3" presStyleIdx="0" presStyleCnt="2" custSzX="60176" custSzY="342531"/>
      <dgm:spPr/>
      <dgm:t>
        <a:bodyPr/>
        <a:lstStyle/>
        <a:p>
          <a:endParaRPr lang="en-US"/>
        </a:p>
      </dgm:t>
    </dgm:pt>
    <dgm:pt modelId="{7EA5A4CA-4061-4872-914F-9AE41E20F66D}" type="pres">
      <dgm:prSet presAssocID="{82E96772-111F-48C2-8AB0-137D321B56BF}" presName="hierRoot3" presStyleCnt="0"/>
      <dgm:spPr/>
      <dgm:t>
        <a:bodyPr/>
        <a:lstStyle/>
        <a:p>
          <a:endParaRPr lang="en-US"/>
        </a:p>
      </dgm:t>
    </dgm:pt>
    <dgm:pt modelId="{2783F186-4AE6-461D-B613-432E7A56975D}" type="pres">
      <dgm:prSet presAssocID="{82E96772-111F-48C2-8AB0-137D321B56BF}" presName="composite3" presStyleCnt="0"/>
      <dgm:spPr/>
      <dgm:t>
        <a:bodyPr/>
        <a:lstStyle/>
        <a:p>
          <a:endParaRPr lang="en-US"/>
        </a:p>
      </dgm:t>
    </dgm:pt>
    <dgm:pt modelId="{92EDAD05-1375-4DB9-BE80-C976B5F96FCE}" type="pres">
      <dgm:prSet presAssocID="{82E96772-111F-48C2-8AB0-137D321B56BF}" presName="background3" presStyleLbl="node3" presStyleIdx="0" presStyleCnt="2"/>
      <dgm:spPr/>
      <dgm:t>
        <a:bodyPr/>
        <a:lstStyle/>
        <a:p>
          <a:endParaRPr lang="en-US"/>
        </a:p>
      </dgm:t>
    </dgm:pt>
    <dgm:pt modelId="{599E39E6-FB53-447C-BD9E-11FF53AF3C53}" type="pres">
      <dgm:prSet presAssocID="{82E96772-111F-48C2-8AB0-137D321B56BF}" presName="text3" presStyleLbl="fgAcc3" presStyleIdx="0" presStyleCnt="2" custScaleX="65810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43586D-B1A5-4076-9B59-3C28A8A6EE1B}" type="pres">
      <dgm:prSet presAssocID="{82E96772-111F-48C2-8AB0-137D321B56BF}" presName="hierChild4" presStyleCnt="0"/>
      <dgm:spPr/>
      <dgm:t>
        <a:bodyPr/>
        <a:lstStyle/>
        <a:p>
          <a:endParaRPr lang="en-US"/>
        </a:p>
      </dgm:t>
    </dgm:pt>
    <dgm:pt modelId="{A384A23F-D478-4198-8219-E7C3054956C8}" type="pres">
      <dgm:prSet presAssocID="{01B27F0E-61C1-4C15-93FD-1AC20876D8B0}" presName="Name10" presStyleLbl="parChTrans1D2" presStyleIdx="1" presStyleCnt="2" custSzX="945406" custSzY="342531"/>
      <dgm:spPr/>
      <dgm:t>
        <a:bodyPr/>
        <a:lstStyle/>
        <a:p>
          <a:endParaRPr lang="en-US"/>
        </a:p>
      </dgm:t>
    </dgm:pt>
    <dgm:pt modelId="{1258094E-ADDA-4DE0-BF53-18468ED9A762}" type="pres">
      <dgm:prSet presAssocID="{F3D7ED4C-89C4-4B0D-B826-B1F4C87A6A9F}" presName="hierRoot2" presStyleCnt="0"/>
      <dgm:spPr/>
      <dgm:t>
        <a:bodyPr/>
        <a:lstStyle/>
        <a:p>
          <a:endParaRPr lang="en-US"/>
        </a:p>
      </dgm:t>
    </dgm:pt>
    <dgm:pt modelId="{32D6EDF5-1E3E-4992-B4AB-05A4CD60314C}" type="pres">
      <dgm:prSet presAssocID="{F3D7ED4C-89C4-4B0D-B826-B1F4C87A6A9F}" presName="composite2" presStyleCnt="0"/>
      <dgm:spPr/>
      <dgm:t>
        <a:bodyPr/>
        <a:lstStyle/>
        <a:p>
          <a:endParaRPr lang="en-US"/>
        </a:p>
      </dgm:t>
    </dgm:pt>
    <dgm:pt modelId="{4EBCA953-00D6-4A4F-984B-90FF15A2D31E}" type="pres">
      <dgm:prSet presAssocID="{F3D7ED4C-89C4-4B0D-B826-B1F4C87A6A9F}" presName="background2" presStyleLbl="node2" presStyleIdx="1" presStyleCnt="2"/>
      <dgm:spPr/>
      <dgm:t>
        <a:bodyPr/>
        <a:lstStyle/>
        <a:p>
          <a:endParaRPr lang="en-US"/>
        </a:p>
      </dgm:t>
    </dgm:pt>
    <dgm:pt modelId="{3C682785-C11F-481F-B211-A61A3266E475}" type="pres">
      <dgm:prSet presAssocID="{F3D7ED4C-89C4-4B0D-B826-B1F4C87A6A9F}" presName="text2" presStyleLbl="fgAcc2" presStyleIdx="1" presStyleCnt="2" custScaleX="65810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E1E129-803D-48E1-9798-2B19E57CE309}" type="pres">
      <dgm:prSet presAssocID="{F3D7ED4C-89C4-4B0D-B826-B1F4C87A6A9F}" presName="hierChild3" presStyleCnt="0"/>
      <dgm:spPr/>
      <dgm:t>
        <a:bodyPr/>
        <a:lstStyle/>
        <a:p>
          <a:endParaRPr lang="en-US"/>
        </a:p>
      </dgm:t>
    </dgm:pt>
    <dgm:pt modelId="{2C4F3651-CCD1-4F74-B950-F8ED03F7BA73}" type="pres">
      <dgm:prSet presAssocID="{A5BF27D2-B772-4B9A-B0D7-42AB2992D028}" presName="Name17" presStyleLbl="parChTrans1D3" presStyleIdx="1" presStyleCnt="2" custSzX="60176" custSzY="342531"/>
      <dgm:spPr/>
      <dgm:t>
        <a:bodyPr/>
        <a:lstStyle/>
        <a:p>
          <a:endParaRPr lang="en-US"/>
        </a:p>
      </dgm:t>
    </dgm:pt>
    <dgm:pt modelId="{7CC10652-1303-467F-B1DC-1F278F42229E}" type="pres">
      <dgm:prSet presAssocID="{6AAA6C61-22DD-439D-95F7-9BC24BD216A1}" presName="hierRoot3" presStyleCnt="0"/>
      <dgm:spPr/>
      <dgm:t>
        <a:bodyPr/>
        <a:lstStyle/>
        <a:p>
          <a:endParaRPr lang="en-US"/>
        </a:p>
      </dgm:t>
    </dgm:pt>
    <dgm:pt modelId="{2B419654-DE54-4C70-A224-32B67926F733}" type="pres">
      <dgm:prSet presAssocID="{6AAA6C61-22DD-439D-95F7-9BC24BD216A1}" presName="composite3" presStyleCnt="0"/>
      <dgm:spPr/>
      <dgm:t>
        <a:bodyPr/>
        <a:lstStyle/>
        <a:p>
          <a:endParaRPr lang="en-US"/>
        </a:p>
      </dgm:t>
    </dgm:pt>
    <dgm:pt modelId="{B8DA0583-6EEF-4B5D-BB93-9BB1E5DFF2E0}" type="pres">
      <dgm:prSet presAssocID="{6AAA6C61-22DD-439D-95F7-9BC24BD216A1}" presName="background3" presStyleLbl="node3" presStyleIdx="1" presStyleCnt="2"/>
      <dgm:spPr/>
      <dgm:t>
        <a:bodyPr/>
        <a:lstStyle/>
        <a:p>
          <a:endParaRPr lang="en-US"/>
        </a:p>
      </dgm:t>
    </dgm:pt>
    <dgm:pt modelId="{6EC5DCD1-F229-44E1-9553-92F431B97DF9}" type="pres">
      <dgm:prSet presAssocID="{6AAA6C61-22DD-439D-95F7-9BC24BD216A1}" presName="text3" presStyleLbl="fgAcc3" presStyleIdx="1" presStyleCnt="2" custScaleX="65810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59D455-53B2-4BBF-8D2B-FAA6DD476AD8}" type="pres">
      <dgm:prSet presAssocID="{6AAA6C61-22DD-439D-95F7-9BC24BD216A1}" presName="hierChild4" presStyleCnt="0"/>
      <dgm:spPr/>
      <dgm:t>
        <a:bodyPr/>
        <a:lstStyle/>
        <a:p>
          <a:endParaRPr lang="en-US"/>
        </a:p>
      </dgm:t>
    </dgm:pt>
  </dgm:ptLst>
  <dgm:cxnLst>
    <dgm:cxn modelId="{E984F495-1A14-4FE4-A1E6-CA2398BE51B8}" srcId="{9733D91B-C1AB-4F76-8E61-4E472489B2D3}" destId="{82E96772-111F-48C2-8AB0-137D321B56BF}" srcOrd="0" destOrd="0" parTransId="{4CB15CE4-F06B-4740-ACEC-0CDC11C58FA8}" sibTransId="{AD2CAF5D-45D0-4837-9FA6-2743AB6CC823}"/>
    <dgm:cxn modelId="{048DF617-AE81-414E-A17A-7E9341E2295B}" type="presOf" srcId="{5EEEA405-B2FA-41B7-A2CA-D7C9CA9D236E}" destId="{877A8E0B-73CA-43F3-906A-C617E36B6530}" srcOrd="0" destOrd="0" presId="urn:microsoft.com/office/officeart/2005/8/layout/hierarchy1"/>
    <dgm:cxn modelId="{DB34D696-E8D8-43FC-9AC2-48A797BFD161}" type="presOf" srcId="{9733D91B-C1AB-4F76-8E61-4E472489B2D3}" destId="{59D8CDF8-418B-4498-B4BF-3C4052E148C5}" srcOrd="0" destOrd="0" presId="urn:microsoft.com/office/officeart/2005/8/layout/hierarchy1"/>
    <dgm:cxn modelId="{D146BC54-F985-4DED-955A-50F05A60941B}" srcId="{F3D7ED4C-89C4-4B0D-B826-B1F4C87A6A9F}" destId="{6AAA6C61-22DD-439D-95F7-9BC24BD216A1}" srcOrd="0" destOrd="0" parTransId="{A5BF27D2-B772-4B9A-B0D7-42AB2992D028}" sibTransId="{80245766-DD06-4D7D-AC22-EE7AD1E757A1}"/>
    <dgm:cxn modelId="{BAA1A3D6-A92C-4DCF-A83B-6C775F0A3432}" type="presOf" srcId="{E6E3598C-9DDB-47B2-A6BA-71FCBDD68102}" destId="{8B98CC11-303D-415E-8C6D-39DE6BBC7DD3}" srcOrd="0" destOrd="0" presId="urn:microsoft.com/office/officeart/2005/8/layout/hierarchy1"/>
    <dgm:cxn modelId="{D36B84C4-FF80-42CE-81AD-017B4D82792E}" srcId="{5EEEA405-B2FA-41B7-A2CA-D7C9CA9D236E}" destId="{F3D7ED4C-89C4-4B0D-B826-B1F4C87A6A9F}" srcOrd="1" destOrd="0" parTransId="{01B27F0E-61C1-4C15-93FD-1AC20876D8B0}" sibTransId="{2C915B1F-A899-4E0F-A3B5-DA4629732B21}"/>
    <dgm:cxn modelId="{6EC68FBC-160A-4813-9310-034D050FC0B2}" type="presOf" srcId="{6AAA6C61-22DD-439D-95F7-9BC24BD216A1}" destId="{6EC5DCD1-F229-44E1-9553-92F431B97DF9}" srcOrd="0" destOrd="0" presId="urn:microsoft.com/office/officeart/2005/8/layout/hierarchy1"/>
    <dgm:cxn modelId="{85C9CF70-F796-4C1D-942F-AC0C4160DF6A}" type="presOf" srcId="{01B27F0E-61C1-4C15-93FD-1AC20876D8B0}" destId="{A384A23F-D478-4198-8219-E7C3054956C8}" srcOrd="0" destOrd="0" presId="urn:microsoft.com/office/officeart/2005/8/layout/hierarchy1"/>
    <dgm:cxn modelId="{111E7DFF-A823-4023-BC24-ADAD8AA9EB6C}" type="presOf" srcId="{A5BF27D2-B772-4B9A-B0D7-42AB2992D028}" destId="{2C4F3651-CCD1-4F74-B950-F8ED03F7BA73}" srcOrd="0" destOrd="0" presId="urn:microsoft.com/office/officeart/2005/8/layout/hierarchy1"/>
    <dgm:cxn modelId="{5ACD4827-A0BB-4758-BC74-083BBA34EF0E}" type="presOf" srcId="{F273B379-1884-4161-B0BC-A3CE333A6C54}" destId="{55356017-F9E6-48E9-9CC5-D2A6FF0FDE7B}" srcOrd="0" destOrd="0" presId="urn:microsoft.com/office/officeart/2005/8/layout/hierarchy1"/>
    <dgm:cxn modelId="{10A43B57-D673-4BE1-BBBE-A1DCADE1EC8B}" srcId="{F273B379-1884-4161-B0BC-A3CE333A6C54}" destId="{5EEEA405-B2FA-41B7-A2CA-D7C9CA9D236E}" srcOrd="0" destOrd="0" parTransId="{5687F080-AC56-48DC-999D-CE87ADD73305}" sibTransId="{6F7BB6A7-36BC-4A1C-B260-B89E416C113E}"/>
    <dgm:cxn modelId="{821B0E4A-1452-443F-8F1A-65BE0170A9D3}" type="presOf" srcId="{82E96772-111F-48C2-8AB0-137D321B56BF}" destId="{599E39E6-FB53-447C-BD9E-11FF53AF3C53}" srcOrd="0" destOrd="0" presId="urn:microsoft.com/office/officeart/2005/8/layout/hierarchy1"/>
    <dgm:cxn modelId="{6D1D2116-4C0A-4B43-AFE4-0F33CE5DFC77}" type="presOf" srcId="{4CB15CE4-F06B-4740-ACEC-0CDC11C58FA8}" destId="{772FCAA0-F546-404B-AD52-7E6A5E2A4ED2}" srcOrd="0" destOrd="0" presId="urn:microsoft.com/office/officeart/2005/8/layout/hierarchy1"/>
    <dgm:cxn modelId="{3CD00926-3835-4BFB-A8A2-807A62D95F21}" type="presOf" srcId="{F3D7ED4C-89C4-4B0D-B826-B1F4C87A6A9F}" destId="{3C682785-C11F-481F-B211-A61A3266E475}" srcOrd="0" destOrd="0" presId="urn:microsoft.com/office/officeart/2005/8/layout/hierarchy1"/>
    <dgm:cxn modelId="{A201E042-4193-476A-9FFA-97DBF30B0326}" srcId="{5EEEA405-B2FA-41B7-A2CA-D7C9CA9D236E}" destId="{9733D91B-C1AB-4F76-8E61-4E472489B2D3}" srcOrd="0" destOrd="0" parTransId="{E6E3598C-9DDB-47B2-A6BA-71FCBDD68102}" sibTransId="{16A189DB-0187-4B25-BBC3-EB4E944A7385}"/>
    <dgm:cxn modelId="{F18071F0-B857-4CA9-9503-39050CC44567}" type="presParOf" srcId="{55356017-F9E6-48E9-9CC5-D2A6FF0FDE7B}" destId="{DE75BB46-B8BC-490F-8BAB-8BA450BC276F}" srcOrd="0" destOrd="0" presId="urn:microsoft.com/office/officeart/2005/8/layout/hierarchy1"/>
    <dgm:cxn modelId="{41D01C31-399A-44FF-8605-9AC626C649B5}" type="presParOf" srcId="{DE75BB46-B8BC-490F-8BAB-8BA450BC276F}" destId="{0592CCAF-7C1A-4338-9CB2-0D2BB3E83351}" srcOrd="0" destOrd="0" presId="urn:microsoft.com/office/officeart/2005/8/layout/hierarchy1"/>
    <dgm:cxn modelId="{287B31B3-FD03-4A2C-9EAA-25083768313F}" type="presParOf" srcId="{0592CCAF-7C1A-4338-9CB2-0D2BB3E83351}" destId="{F642F9F2-0401-4952-816D-28B15BFB4E86}" srcOrd="0" destOrd="0" presId="urn:microsoft.com/office/officeart/2005/8/layout/hierarchy1"/>
    <dgm:cxn modelId="{C6668517-55CC-4DEA-9115-107D77548C99}" type="presParOf" srcId="{0592CCAF-7C1A-4338-9CB2-0D2BB3E83351}" destId="{877A8E0B-73CA-43F3-906A-C617E36B6530}" srcOrd="1" destOrd="0" presId="urn:microsoft.com/office/officeart/2005/8/layout/hierarchy1"/>
    <dgm:cxn modelId="{A4371098-0F04-40FD-A02D-6BC099484781}" type="presParOf" srcId="{DE75BB46-B8BC-490F-8BAB-8BA450BC276F}" destId="{21F9E9B8-BE95-4C20-B66A-2E44BE570D1F}" srcOrd="1" destOrd="0" presId="urn:microsoft.com/office/officeart/2005/8/layout/hierarchy1"/>
    <dgm:cxn modelId="{766276D7-41EE-4B50-8D62-E391CB414D04}" type="presParOf" srcId="{21F9E9B8-BE95-4C20-B66A-2E44BE570D1F}" destId="{8B98CC11-303D-415E-8C6D-39DE6BBC7DD3}" srcOrd="0" destOrd="0" presId="urn:microsoft.com/office/officeart/2005/8/layout/hierarchy1"/>
    <dgm:cxn modelId="{4869AC66-1546-429C-978E-B5C70E573C50}" type="presParOf" srcId="{21F9E9B8-BE95-4C20-B66A-2E44BE570D1F}" destId="{34AE5AEC-F6BC-4C5F-9905-D18D1171CF8D}" srcOrd="1" destOrd="0" presId="urn:microsoft.com/office/officeart/2005/8/layout/hierarchy1"/>
    <dgm:cxn modelId="{A892029C-C634-44B2-93C9-3D224138004C}" type="presParOf" srcId="{34AE5AEC-F6BC-4C5F-9905-D18D1171CF8D}" destId="{1766481F-F833-488F-810A-121197DBC9D6}" srcOrd="0" destOrd="0" presId="urn:microsoft.com/office/officeart/2005/8/layout/hierarchy1"/>
    <dgm:cxn modelId="{F13D9BA7-A723-429C-843C-011C8C2D77C4}" type="presParOf" srcId="{1766481F-F833-488F-810A-121197DBC9D6}" destId="{B06C4050-ADCD-4752-9956-6D0B3E53F896}" srcOrd="0" destOrd="0" presId="urn:microsoft.com/office/officeart/2005/8/layout/hierarchy1"/>
    <dgm:cxn modelId="{D2669AF3-96EA-4B15-8D44-E37019CFCE35}" type="presParOf" srcId="{1766481F-F833-488F-810A-121197DBC9D6}" destId="{59D8CDF8-418B-4498-B4BF-3C4052E148C5}" srcOrd="1" destOrd="0" presId="urn:microsoft.com/office/officeart/2005/8/layout/hierarchy1"/>
    <dgm:cxn modelId="{6F421D04-DF3F-4CAB-82AA-861173EE9E09}" type="presParOf" srcId="{34AE5AEC-F6BC-4C5F-9905-D18D1171CF8D}" destId="{0728816E-CE35-4F9C-BEA8-0FF283A84CC4}" srcOrd="1" destOrd="0" presId="urn:microsoft.com/office/officeart/2005/8/layout/hierarchy1"/>
    <dgm:cxn modelId="{578304F1-2C4E-4AEC-99DB-D9D7E264620C}" type="presParOf" srcId="{0728816E-CE35-4F9C-BEA8-0FF283A84CC4}" destId="{772FCAA0-F546-404B-AD52-7E6A5E2A4ED2}" srcOrd="0" destOrd="0" presId="urn:microsoft.com/office/officeart/2005/8/layout/hierarchy1"/>
    <dgm:cxn modelId="{BAED97B6-BC5F-47DE-B22F-CEF0A95A057A}" type="presParOf" srcId="{0728816E-CE35-4F9C-BEA8-0FF283A84CC4}" destId="{7EA5A4CA-4061-4872-914F-9AE41E20F66D}" srcOrd="1" destOrd="0" presId="urn:microsoft.com/office/officeart/2005/8/layout/hierarchy1"/>
    <dgm:cxn modelId="{3FF585C1-2432-4C0C-903D-E814D3C28EC5}" type="presParOf" srcId="{7EA5A4CA-4061-4872-914F-9AE41E20F66D}" destId="{2783F186-4AE6-461D-B613-432E7A56975D}" srcOrd="0" destOrd="0" presId="urn:microsoft.com/office/officeart/2005/8/layout/hierarchy1"/>
    <dgm:cxn modelId="{95CD8AF3-D0E5-4FEB-8F99-4ED5205B5259}" type="presParOf" srcId="{2783F186-4AE6-461D-B613-432E7A56975D}" destId="{92EDAD05-1375-4DB9-BE80-C976B5F96FCE}" srcOrd="0" destOrd="0" presId="urn:microsoft.com/office/officeart/2005/8/layout/hierarchy1"/>
    <dgm:cxn modelId="{150551F3-B70B-43E3-A955-D83366FD0F70}" type="presParOf" srcId="{2783F186-4AE6-461D-B613-432E7A56975D}" destId="{599E39E6-FB53-447C-BD9E-11FF53AF3C53}" srcOrd="1" destOrd="0" presId="urn:microsoft.com/office/officeart/2005/8/layout/hierarchy1"/>
    <dgm:cxn modelId="{EAEF296F-3752-4BAF-8816-3AC8B31F90DC}" type="presParOf" srcId="{7EA5A4CA-4061-4872-914F-9AE41E20F66D}" destId="{8C43586D-B1A5-4076-9B59-3C28A8A6EE1B}" srcOrd="1" destOrd="0" presId="urn:microsoft.com/office/officeart/2005/8/layout/hierarchy1"/>
    <dgm:cxn modelId="{D5125695-2670-4B00-9A9C-CD9EDA9F182C}" type="presParOf" srcId="{21F9E9B8-BE95-4C20-B66A-2E44BE570D1F}" destId="{A384A23F-D478-4198-8219-E7C3054956C8}" srcOrd="2" destOrd="0" presId="urn:microsoft.com/office/officeart/2005/8/layout/hierarchy1"/>
    <dgm:cxn modelId="{3DB593B8-8665-4E05-9F76-0EC16C6EE5C7}" type="presParOf" srcId="{21F9E9B8-BE95-4C20-B66A-2E44BE570D1F}" destId="{1258094E-ADDA-4DE0-BF53-18468ED9A762}" srcOrd="3" destOrd="0" presId="urn:microsoft.com/office/officeart/2005/8/layout/hierarchy1"/>
    <dgm:cxn modelId="{F81DA229-DFD8-43BB-B44A-D0DA612F95E3}" type="presParOf" srcId="{1258094E-ADDA-4DE0-BF53-18468ED9A762}" destId="{32D6EDF5-1E3E-4992-B4AB-05A4CD60314C}" srcOrd="0" destOrd="0" presId="urn:microsoft.com/office/officeart/2005/8/layout/hierarchy1"/>
    <dgm:cxn modelId="{5D976FA0-7938-42DC-BD88-5CB13B96091E}" type="presParOf" srcId="{32D6EDF5-1E3E-4992-B4AB-05A4CD60314C}" destId="{4EBCA953-00D6-4A4F-984B-90FF15A2D31E}" srcOrd="0" destOrd="0" presId="urn:microsoft.com/office/officeart/2005/8/layout/hierarchy1"/>
    <dgm:cxn modelId="{62F0E30C-9643-45D4-AFD2-B2084847D531}" type="presParOf" srcId="{32D6EDF5-1E3E-4992-B4AB-05A4CD60314C}" destId="{3C682785-C11F-481F-B211-A61A3266E475}" srcOrd="1" destOrd="0" presId="urn:microsoft.com/office/officeart/2005/8/layout/hierarchy1"/>
    <dgm:cxn modelId="{2982FFF8-134A-4D72-9391-D8E68955BFBE}" type="presParOf" srcId="{1258094E-ADDA-4DE0-BF53-18468ED9A762}" destId="{CFE1E129-803D-48E1-9798-2B19E57CE309}" srcOrd="1" destOrd="0" presId="urn:microsoft.com/office/officeart/2005/8/layout/hierarchy1"/>
    <dgm:cxn modelId="{1B8545B7-6F4B-4600-9792-F954B67D1452}" type="presParOf" srcId="{CFE1E129-803D-48E1-9798-2B19E57CE309}" destId="{2C4F3651-CCD1-4F74-B950-F8ED03F7BA73}" srcOrd="0" destOrd="0" presId="urn:microsoft.com/office/officeart/2005/8/layout/hierarchy1"/>
    <dgm:cxn modelId="{D902DFB0-F4EF-455D-9D13-077A49E368A7}" type="presParOf" srcId="{CFE1E129-803D-48E1-9798-2B19E57CE309}" destId="{7CC10652-1303-467F-B1DC-1F278F42229E}" srcOrd="1" destOrd="0" presId="urn:microsoft.com/office/officeart/2005/8/layout/hierarchy1"/>
    <dgm:cxn modelId="{45DCAFDE-327C-45C7-8596-6549B73AD8B2}" type="presParOf" srcId="{7CC10652-1303-467F-B1DC-1F278F42229E}" destId="{2B419654-DE54-4C70-A224-32B67926F733}" srcOrd="0" destOrd="0" presId="urn:microsoft.com/office/officeart/2005/8/layout/hierarchy1"/>
    <dgm:cxn modelId="{60F9C569-2BD2-459F-AA0F-9454C658380E}" type="presParOf" srcId="{2B419654-DE54-4C70-A224-32B67926F733}" destId="{B8DA0583-6EEF-4B5D-BB93-9BB1E5DFF2E0}" srcOrd="0" destOrd="0" presId="urn:microsoft.com/office/officeart/2005/8/layout/hierarchy1"/>
    <dgm:cxn modelId="{FB0C09EA-DDFA-46B1-BCDF-B9B498E15FF4}" type="presParOf" srcId="{2B419654-DE54-4C70-A224-32B67926F733}" destId="{6EC5DCD1-F229-44E1-9553-92F431B97DF9}" srcOrd="1" destOrd="0" presId="urn:microsoft.com/office/officeart/2005/8/layout/hierarchy1"/>
    <dgm:cxn modelId="{377CC7B3-8624-4487-86C4-1481DDC3C596}" type="presParOf" srcId="{7CC10652-1303-467F-B1DC-1F278F42229E}" destId="{4559D455-53B2-4BBF-8D2B-FAA6DD476AD8}" srcOrd="1" destOrd="0" presId="urn:microsoft.com/office/officeart/2005/8/layout/hierarchy1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273B379-1884-4161-B0BC-A3CE333A6C54}" type="doc">
      <dgm:prSet loTypeId="urn:microsoft.com/office/officeart/2005/8/layout/hierarchy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EEEA405-B2FA-41B7-A2CA-D7C9CA9D236E}">
      <dgm:prSet phldrT="[Text]" custT="1"/>
      <dgm:spPr/>
      <dgm:t>
        <a:bodyPr/>
        <a:lstStyle/>
        <a:p>
          <a:pPr algn="ctr"/>
          <a:r>
            <a:rPr lang="en-US" sz="1200" b="1">
              <a:latin typeface="+mn-lt"/>
              <a:cs typeface="Times New Roman" pitchFamily="18" charset="0"/>
            </a:rPr>
            <a:t>Training set predictions</a:t>
          </a:r>
        </a:p>
      </dgm:t>
    </dgm:pt>
    <dgm:pt modelId="{5687F080-AC56-48DC-999D-CE87ADD73305}" type="parTrans" cxnId="{10A43B57-D673-4BE1-BBBE-A1DCADE1EC8B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6F7BB6A7-36BC-4A1C-B260-B89E416C113E}" type="sibTrans" cxnId="{10A43B57-D673-4BE1-BBBE-A1DCADE1EC8B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9733D91B-C1AB-4F76-8E61-4E472489B2D3}">
      <dgm:prSet phldrT="[Text]" custT="1"/>
      <dgm:spPr/>
      <dgm:t>
        <a:bodyPr/>
        <a:lstStyle/>
        <a:p>
          <a:pPr algn="ctr"/>
          <a:r>
            <a:rPr lang="en-US" sz="1200">
              <a:latin typeface="+mn-lt"/>
              <a:cs typeface="Times New Roman" pitchFamily="18" charset="0"/>
            </a:rPr>
            <a:t>43 customers</a:t>
          </a:r>
        </a:p>
      </dgm:t>
    </dgm:pt>
    <dgm:pt modelId="{E6E3598C-9DDB-47B2-A6BA-71FCBDD68102}" type="parTrans" cxnId="{A201E042-4193-476A-9FFA-97DBF30B0326}">
      <dgm:prSet/>
      <dgm:spPr/>
      <dgm:t>
        <a:bodyPr/>
        <a:lstStyle/>
        <a:p>
          <a:pPr algn="ctr"/>
          <a:endParaRPr lang="en-US" sz="1200">
            <a:latin typeface="+mn-lt"/>
            <a:cs typeface="Times New Roman" pitchFamily="18" charset="0"/>
          </a:endParaRPr>
        </a:p>
      </dgm:t>
    </dgm:pt>
    <dgm:pt modelId="{16A189DB-0187-4B25-BBC3-EB4E944A7385}" type="sibTrans" cxnId="{A201E042-4193-476A-9FFA-97DBF30B0326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82E96772-111F-48C2-8AB0-137D321B56BF}">
      <dgm:prSet phldrT="[Text]" custT="1"/>
      <dgm:spPr/>
      <dgm:t>
        <a:bodyPr/>
        <a:lstStyle/>
        <a:p>
          <a:pPr algn="ctr"/>
          <a:r>
            <a:rPr lang="en-US" sz="1200">
              <a:latin typeface="+mn-lt"/>
              <a:cs typeface="Times New Roman" pitchFamily="18" charset="0"/>
            </a:rPr>
            <a:t>Only on trial basis</a:t>
          </a:r>
        </a:p>
      </dgm:t>
    </dgm:pt>
    <dgm:pt modelId="{4CB15CE4-F06B-4740-ACEC-0CDC11C58FA8}" type="parTrans" cxnId="{E984F495-1A14-4FE4-A1E6-CA2398BE51B8}">
      <dgm:prSet/>
      <dgm:spPr/>
      <dgm:t>
        <a:bodyPr/>
        <a:lstStyle/>
        <a:p>
          <a:pPr algn="ctr"/>
          <a:endParaRPr lang="en-US" sz="1200">
            <a:latin typeface="+mn-lt"/>
            <a:cs typeface="Times New Roman" pitchFamily="18" charset="0"/>
          </a:endParaRPr>
        </a:p>
      </dgm:t>
    </dgm:pt>
    <dgm:pt modelId="{AD2CAF5D-45D0-4837-9FA6-2743AB6CC823}" type="sibTrans" cxnId="{E984F495-1A14-4FE4-A1E6-CA2398BE51B8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F3D7ED4C-89C4-4B0D-B826-B1F4C87A6A9F}">
      <dgm:prSet phldrT="[Text]" custT="1"/>
      <dgm:spPr/>
      <dgm:t>
        <a:bodyPr/>
        <a:lstStyle/>
        <a:p>
          <a:pPr algn="ctr"/>
          <a:r>
            <a:rPr lang="en-US" sz="1200">
              <a:latin typeface="+mn-lt"/>
              <a:cs typeface="Times New Roman" pitchFamily="18" charset="0"/>
            </a:rPr>
            <a:t> 65 Customers</a:t>
          </a:r>
        </a:p>
      </dgm:t>
    </dgm:pt>
    <dgm:pt modelId="{01B27F0E-61C1-4C15-93FD-1AC20876D8B0}" type="parTrans" cxnId="{D36B84C4-FF80-42CE-81AD-017B4D82792E}">
      <dgm:prSet/>
      <dgm:spPr/>
      <dgm:t>
        <a:bodyPr/>
        <a:lstStyle/>
        <a:p>
          <a:pPr algn="ctr"/>
          <a:endParaRPr lang="en-US" sz="1200">
            <a:latin typeface="+mn-lt"/>
            <a:cs typeface="Times New Roman" pitchFamily="18" charset="0"/>
          </a:endParaRPr>
        </a:p>
      </dgm:t>
    </dgm:pt>
    <dgm:pt modelId="{2C915B1F-A899-4E0F-A3B5-DA4629732B21}" type="sibTrans" cxnId="{D36B84C4-FF80-42CE-81AD-017B4D82792E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6AAA6C61-22DD-439D-95F7-9BC24BD216A1}">
      <dgm:prSet phldrT="[Text]" custT="1"/>
      <dgm:spPr/>
      <dgm:t>
        <a:bodyPr/>
        <a:lstStyle/>
        <a:p>
          <a:pPr algn="ctr"/>
          <a:r>
            <a:rPr lang="en-US" sz="1200">
              <a:latin typeface="+mn-lt"/>
              <a:cs typeface="Times New Roman" pitchFamily="18" charset="0"/>
            </a:rPr>
            <a:t>Rarely</a:t>
          </a:r>
        </a:p>
      </dgm:t>
    </dgm:pt>
    <dgm:pt modelId="{A5BF27D2-B772-4B9A-B0D7-42AB2992D028}" type="parTrans" cxnId="{D146BC54-F985-4DED-955A-50F05A60941B}">
      <dgm:prSet/>
      <dgm:spPr/>
      <dgm:t>
        <a:bodyPr/>
        <a:lstStyle/>
        <a:p>
          <a:pPr algn="ctr"/>
          <a:endParaRPr lang="en-US" sz="1200">
            <a:latin typeface="+mn-lt"/>
            <a:cs typeface="Times New Roman" pitchFamily="18" charset="0"/>
          </a:endParaRPr>
        </a:p>
      </dgm:t>
    </dgm:pt>
    <dgm:pt modelId="{80245766-DD06-4D7D-AC22-EE7AD1E757A1}" type="sibTrans" cxnId="{D146BC54-F985-4DED-955A-50F05A60941B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63BA3C44-277A-478C-9F5F-7DD0E5B6BB1A}">
      <dgm:prSet custT="1"/>
      <dgm:spPr/>
      <dgm:t>
        <a:bodyPr/>
        <a:lstStyle/>
        <a:p>
          <a:r>
            <a:rPr lang="en-US" sz="1200">
              <a:latin typeface="+mn-lt"/>
            </a:rPr>
            <a:t>82 Customers</a:t>
          </a:r>
        </a:p>
      </dgm:t>
    </dgm:pt>
    <dgm:pt modelId="{2028260E-A147-4B7E-A6E8-0D6A149FAA2C}" type="parTrans" cxnId="{41BCE06B-7F12-46D2-95EE-040AD67056DC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7A24680D-EA27-411C-8028-4FB6C48ECA4B}" type="sibTrans" cxnId="{41BCE06B-7F12-46D2-95EE-040AD67056DC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42C48228-E79E-4AF3-A8D2-9FC8180E2452}">
      <dgm:prSet custT="1"/>
      <dgm:spPr/>
      <dgm:t>
        <a:bodyPr/>
        <a:lstStyle/>
        <a:p>
          <a:r>
            <a:rPr lang="en-US" sz="1200" dirty="0" smtClean="0">
              <a:latin typeface="+mn-lt"/>
            </a:rPr>
            <a:t>81 Customers</a:t>
          </a:r>
          <a:endParaRPr lang="en-US" sz="1200" dirty="0">
            <a:latin typeface="+mn-lt"/>
          </a:endParaRPr>
        </a:p>
      </dgm:t>
    </dgm:pt>
    <dgm:pt modelId="{DC938121-5891-45FC-A0BF-84D2E9076785}" type="parTrans" cxnId="{C288DD07-659A-45C0-B76F-5B041EFE7F9F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69C82E22-F201-4754-B82A-A5B84082DEBB}" type="sibTrans" cxnId="{C288DD07-659A-45C0-B76F-5B041EFE7F9F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A0A5FEAD-A8CC-40F3-87DE-9E12E8B25F61}">
      <dgm:prSet custT="1"/>
      <dgm:spPr/>
      <dgm:t>
        <a:bodyPr/>
        <a:lstStyle/>
        <a:p>
          <a:r>
            <a:rPr lang="en-US" sz="1200">
              <a:latin typeface="+mn-lt"/>
            </a:rPr>
            <a:t>Sometimes</a:t>
          </a:r>
        </a:p>
      </dgm:t>
    </dgm:pt>
    <dgm:pt modelId="{09CCB9A1-A5B2-4718-B76D-B1F5F8EBAADD}" type="parTrans" cxnId="{DF25D312-E6B7-46A5-9553-52E412BD2743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B48517CA-5960-43E7-9997-B9D8B973A8D8}" type="sibTrans" cxnId="{DF25D312-E6B7-46A5-9553-52E412BD2743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FEA38910-8FC2-4EE8-8FC4-7C040A870EA9}">
      <dgm:prSet custT="1"/>
      <dgm:spPr/>
      <dgm:t>
        <a:bodyPr/>
        <a:lstStyle/>
        <a:p>
          <a:r>
            <a:rPr lang="en-US" sz="1200">
              <a:latin typeface="+mn-lt"/>
            </a:rPr>
            <a:t>Regularly</a:t>
          </a:r>
        </a:p>
      </dgm:t>
    </dgm:pt>
    <dgm:pt modelId="{497CA639-E2CA-40D3-ACCB-EA403B1AC8B2}" type="parTrans" cxnId="{DE403144-7AE1-411C-8D40-C92E6CD7FE0B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B2808E6F-4DC6-4C58-840C-30947C06D26F}" type="sibTrans" cxnId="{DE403144-7AE1-411C-8D40-C92E6CD7FE0B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55356017-F9E6-48E9-9CC5-D2A6FF0FDE7B}" type="pres">
      <dgm:prSet presAssocID="{F273B379-1884-4161-B0BC-A3CE333A6C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E75BB46-B8BC-490F-8BAB-8BA450BC276F}" type="pres">
      <dgm:prSet presAssocID="{5EEEA405-B2FA-41B7-A2CA-D7C9CA9D236E}" presName="hierRoot1" presStyleCnt="0"/>
      <dgm:spPr/>
    </dgm:pt>
    <dgm:pt modelId="{0592CCAF-7C1A-4338-9CB2-0D2BB3E83351}" type="pres">
      <dgm:prSet presAssocID="{5EEEA405-B2FA-41B7-A2CA-D7C9CA9D236E}" presName="composite" presStyleCnt="0"/>
      <dgm:spPr/>
    </dgm:pt>
    <dgm:pt modelId="{F642F9F2-0401-4952-816D-28B15BFB4E86}" type="pres">
      <dgm:prSet presAssocID="{5EEEA405-B2FA-41B7-A2CA-D7C9CA9D236E}" presName="background" presStyleLbl="node0" presStyleIdx="0" presStyleCnt="1"/>
      <dgm:spPr/>
    </dgm:pt>
    <dgm:pt modelId="{877A8E0B-73CA-43F3-906A-C617E36B6530}" type="pres">
      <dgm:prSet presAssocID="{5EEEA405-B2FA-41B7-A2CA-D7C9CA9D236E}" presName="text" presStyleLbl="fgAcc0" presStyleIdx="0" presStyleCnt="1" custScaleX="147987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F9E9B8-BE95-4C20-B66A-2E44BE570D1F}" type="pres">
      <dgm:prSet presAssocID="{5EEEA405-B2FA-41B7-A2CA-D7C9CA9D236E}" presName="hierChild2" presStyleCnt="0"/>
      <dgm:spPr/>
    </dgm:pt>
    <dgm:pt modelId="{8B98CC11-303D-415E-8C6D-39DE6BBC7DD3}" type="pres">
      <dgm:prSet presAssocID="{E6E3598C-9DDB-47B2-A6BA-71FCBDD68102}" presName="Name10" presStyleLbl="parChTrans1D2" presStyleIdx="0" presStyleCnt="4" custSzX="945406" custSzY="342531"/>
      <dgm:spPr/>
      <dgm:t>
        <a:bodyPr/>
        <a:lstStyle/>
        <a:p>
          <a:endParaRPr lang="en-US"/>
        </a:p>
      </dgm:t>
    </dgm:pt>
    <dgm:pt modelId="{34AE5AEC-F6BC-4C5F-9905-D18D1171CF8D}" type="pres">
      <dgm:prSet presAssocID="{9733D91B-C1AB-4F76-8E61-4E472489B2D3}" presName="hierRoot2" presStyleCnt="0"/>
      <dgm:spPr/>
    </dgm:pt>
    <dgm:pt modelId="{1766481F-F833-488F-810A-121197DBC9D6}" type="pres">
      <dgm:prSet presAssocID="{9733D91B-C1AB-4F76-8E61-4E472489B2D3}" presName="composite2" presStyleCnt="0"/>
      <dgm:spPr/>
    </dgm:pt>
    <dgm:pt modelId="{B06C4050-ADCD-4752-9956-6D0B3E53F896}" type="pres">
      <dgm:prSet presAssocID="{9733D91B-C1AB-4F76-8E61-4E472489B2D3}" presName="background2" presStyleLbl="node2" presStyleIdx="0" presStyleCnt="4"/>
      <dgm:spPr/>
    </dgm:pt>
    <dgm:pt modelId="{59D8CDF8-418B-4498-B4BF-3C4052E148C5}" type="pres">
      <dgm:prSet presAssocID="{9733D91B-C1AB-4F76-8E61-4E472489B2D3}" presName="text2" presStyleLbl="fgAcc2" presStyleIdx="0" presStyleCnt="4" custScaleX="65810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28816E-CE35-4F9C-BEA8-0FF283A84CC4}" type="pres">
      <dgm:prSet presAssocID="{9733D91B-C1AB-4F76-8E61-4E472489B2D3}" presName="hierChild3" presStyleCnt="0"/>
      <dgm:spPr/>
    </dgm:pt>
    <dgm:pt modelId="{772FCAA0-F546-404B-AD52-7E6A5E2A4ED2}" type="pres">
      <dgm:prSet presAssocID="{4CB15CE4-F06B-4740-ACEC-0CDC11C58FA8}" presName="Name17" presStyleLbl="parChTrans1D3" presStyleIdx="0" presStyleCnt="4" custSzX="60176" custSzY="342531"/>
      <dgm:spPr/>
      <dgm:t>
        <a:bodyPr/>
        <a:lstStyle/>
        <a:p>
          <a:endParaRPr lang="en-US"/>
        </a:p>
      </dgm:t>
    </dgm:pt>
    <dgm:pt modelId="{7EA5A4CA-4061-4872-914F-9AE41E20F66D}" type="pres">
      <dgm:prSet presAssocID="{82E96772-111F-48C2-8AB0-137D321B56BF}" presName="hierRoot3" presStyleCnt="0"/>
      <dgm:spPr/>
    </dgm:pt>
    <dgm:pt modelId="{2783F186-4AE6-461D-B613-432E7A56975D}" type="pres">
      <dgm:prSet presAssocID="{82E96772-111F-48C2-8AB0-137D321B56BF}" presName="composite3" presStyleCnt="0"/>
      <dgm:spPr/>
    </dgm:pt>
    <dgm:pt modelId="{92EDAD05-1375-4DB9-BE80-C976B5F96FCE}" type="pres">
      <dgm:prSet presAssocID="{82E96772-111F-48C2-8AB0-137D321B56BF}" presName="background3" presStyleLbl="node3" presStyleIdx="0" presStyleCnt="4"/>
      <dgm:spPr/>
    </dgm:pt>
    <dgm:pt modelId="{599E39E6-FB53-447C-BD9E-11FF53AF3C53}" type="pres">
      <dgm:prSet presAssocID="{82E96772-111F-48C2-8AB0-137D321B56BF}" presName="text3" presStyleLbl="fgAcc3" presStyleIdx="0" presStyleCnt="4" custScaleX="75421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43586D-B1A5-4076-9B59-3C28A8A6EE1B}" type="pres">
      <dgm:prSet presAssocID="{82E96772-111F-48C2-8AB0-137D321B56BF}" presName="hierChild4" presStyleCnt="0"/>
      <dgm:spPr/>
    </dgm:pt>
    <dgm:pt modelId="{A384A23F-D478-4198-8219-E7C3054956C8}" type="pres">
      <dgm:prSet presAssocID="{01B27F0E-61C1-4C15-93FD-1AC20876D8B0}" presName="Name10" presStyleLbl="parChTrans1D2" presStyleIdx="1" presStyleCnt="4" custSzX="945406" custSzY="342531"/>
      <dgm:spPr/>
      <dgm:t>
        <a:bodyPr/>
        <a:lstStyle/>
        <a:p>
          <a:endParaRPr lang="en-US"/>
        </a:p>
      </dgm:t>
    </dgm:pt>
    <dgm:pt modelId="{1258094E-ADDA-4DE0-BF53-18468ED9A762}" type="pres">
      <dgm:prSet presAssocID="{F3D7ED4C-89C4-4B0D-B826-B1F4C87A6A9F}" presName="hierRoot2" presStyleCnt="0"/>
      <dgm:spPr/>
    </dgm:pt>
    <dgm:pt modelId="{32D6EDF5-1E3E-4992-B4AB-05A4CD60314C}" type="pres">
      <dgm:prSet presAssocID="{F3D7ED4C-89C4-4B0D-B826-B1F4C87A6A9F}" presName="composite2" presStyleCnt="0"/>
      <dgm:spPr/>
    </dgm:pt>
    <dgm:pt modelId="{4EBCA953-00D6-4A4F-984B-90FF15A2D31E}" type="pres">
      <dgm:prSet presAssocID="{F3D7ED4C-89C4-4B0D-B826-B1F4C87A6A9F}" presName="background2" presStyleLbl="node2" presStyleIdx="1" presStyleCnt="4"/>
      <dgm:spPr/>
    </dgm:pt>
    <dgm:pt modelId="{3C682785-C11F-481F-B211-A61A3266E475}" type="pres">
      <dgm:prSet presAssocID="{F3D7ED4C-89C4-4B0D-B826-B1F4C87A6A9F}" presName="text2" presStyleLbl="fgAcc2" presStyleIdx="1" presStyleCnt="4" custScaleX="73177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E1E129-803D-48E1-9798-2B19E57CE309}" type="pres">
      <dgm:prSet presAssocID="{F3D7ED4C-89C4-4B0D-B826-B1F4C87A6A9F}" presName="hierChild3" presStyleCnt="0"/>
      <dgm:spPr/>
    </dgm:pt>
    <dgm:pt modelId="{2C4F3651-CCD1-4F74-B950-F8ED03F7BA73}" type="pres">
      <dgm:prSet presAssocID="{A5BF27D2-B772-4B9A-B0D7-42AB2992D028}" presName="Name17" presStyleLbl="parChTrans1D3" presStyleIdx="1" presStyleCnt="4" custSzX="60176" custSzY="342531"/>
      <dgm:spPr/>
      <dgm:t>
        <a:bodyPr/>
        <a:lstStyle/>
        <a:p>
          <a:endParaRPr lang="en-US"/>
        </a:p>
      </dgm:t>
    </dgm:pt>
    <dgm:pt modelId="{7CC10652-1303-467F-B1DC-1F278F42229E}" type="pres">
      <dgm:prSet presAssocID="{6AAA6C61-22DD-439D-95F7-9BC24BD216A1}" presName="hierRoot3" presStyleCnt="0"/>
      <dgm:spPr/>
    </dgm:pt>
    <dgm:pt modelId="{2B419654-DE54-4C70-A224-32B67926F733}" type="pres">
      <dgm:prSet presAssocID="{6AAA6C61-22DD-439D-95F7-9BC24BD216A1}" presName="composite3" presStyleCnt="0"/>
      <dgm:spPr/>
    </dgm:pt>
    <dgm:pt modelId="{B8DA0583-6EEF-4B5D-BB93-9BB1E5DFF2E0}" type="pres">
      <dgm:prSet presAssocID="{6AAA6C61-22DD-439D-95F7-9BC24BD216A1}" presName="background3" presStyleLbl="node3" presStyleIdx="1" presStyleCnt="4"/>
      <dgm:spPr/>
    </dgm:pt>
    <dgm:pt modelId="{6EC5DCD1-F229-44E1-9553-92F431B97DF9}" type="pres">
      <dgm:prSet presAssocID="{6AAA6C61-22DD-439D-95F7-9BC24BD216A1}" presName="text3" presStyleLbl="fgAcc3" presStyleIdx="1" presStyleCnt="4" custScaleX="73173" custScaleY="316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59D455-53B2-4BBF-8D2B-FAA6DD476AD8}" type="pres">
      <dgm:prSet presAssocID="{6AAA6C61-22DD-439D-95F7-9BC24BD216A1}" presName="hierChild4" presStyleCnt="0"/>
      <dgm:spPr/>
    </dgm:pt>
    <dgm:pt modelId="{72AF5A66-90ED-44F5-B0B9-613AFF1A64CB}" type="pres">
      <dgm:prSet presAssocID="{2028260E-A147-4B7E-A6E8-0D6A149FAA2C}" presName="Name10" presStyleLbl="parChTrans1D2" presStyleIdx="2" presStyleCnt="4"/>
      <dgm:spPr/>
      <dgm:t>
        <a:bodyPr/>
        <a:lstStyle/>
        <a:p>
          <a:endParaRPr lang="en-US"/>
        </a:p>
      </dgm:t>
    </dgm:pt>
    <dgm:pt modelId="{21BA1343-F7C9-460F-B0AE-0A7BC4438038}" type="pres">
      <dgm:prSet presAssocID="{63BA3C44-277A-478C-9F5F-7DD0E5B6BB1A}" presName="hierRoot2" presStyleCnt="0"/>
      <dgm:spPr/>
    </dgm:pt>
    <dgm:pt modelId="{56BAE453-63FA-49B0-B311-D257FF3F17DB}" type="pres">
      <dgm:prSet presAssocID="{63BA3C44-277A-478C-9F5F-7DD0E5B6BB1A}" presName="composite2" presStyleCnt="0"/>
      <dgm:spPr/>
    </dgm:pt>
    <dgm:pt modelId="{1F0FA3E6-5F79-4538-A72C-07767745D398}" type="pres">
      <dgm:prSet presAssocID="{63BA3C44-277A-478C-9F5F-7DD0E5B6BB1A}" presName="background2" presStyleLbl="node2" presStyleIdx="2" presStyleCnt="4"/>
      <dgm:spPr/>
    </dgm:pt>
    <dgm:pt modelId="{A16D9A55-2F78-44F7-BDC7-834B37728459}" type="pres">
      <dgm:prSet presAssocID="{63BA3C44-277A-478C-9F5F-7DD0E5B6BB1A}" presName="text2" presStyleLbl="fgAcc2" presStyleIdx="2" presStyleCnt="4" custScaleX="73229" custScaleY="29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D04D67-7C8F-484F-9B16-82ACD9FB9FFA}" type="pres">
      <dgm:prSet presAssocID="{63BA3C44-277A-478C-9F5F-7DD0E5B6BB1A}" presName="hierChild3" presStyleCnt="0"/>
      <dgm:spPr/>
    </dgm:pt>
    <dgm:pt modelId="{33D739B1-D256-4AB2-90EE-5089B5755E0C}" type="pres">
      <dgm:prSet presAssocID="{09CCB9A1-A5B2-4718-B76D-B1F5F8EBAADD}" presName="Name17" presStyleLbl="parChTrans1D3" presStyleIdx="2" presStyleCnt="4"/>
      <dgm:spPr/>
      <dgm:t>
        <a:bodyPr/>
        <a:lstStyle/>
        <a:p>
          <a:endParaRPr lang="en-US"/>
        </a:p>
      </dgm:t>
    </dgm:pt>
    <dgm:pt modelId="{E39D2A0D-8ED9-4CF0-9252-7CDCBA3970F5}" type="pres">
      <dgm:prSet presAssocID="{A0A5FEAD-A8CC-40F3-87DE-9E12E8B25F61}" presName="hierRoot3" presStyleCnt="0"/>
      <dgm:spPr/>
    </dgm:pt>
    <dgm:pt modelId="{9ACC8FCB-D2DA-4CCC-941A-70C97951E5A5}" type="pres">
      <dgm:prSet presAssocID="{A0A5FEAD-A8CC-40F3-87DE-9E12E8B25F61}" presName="composite3" presStyleCnt="0"/>
      <dgm:spPr/>
    </dgm:pt>
    <dgm:pt modelId="{F9D733FA-C111-4CC2-9A20-1E48DE8A144C}" type="pres">
      <dgm:prSet presAssocID="{A0A5FEAD-A8CC-40F3-87DE-9E12E8B25F61}" presName="background3" presStyleLbl="node3" presStyleIdx="2" presStyleCnt="4"/>
      <dgm:spPr/>
    </dgm:pt>
    <dgm:pt modelId="{C3F86B90-994A-4B47-9618-2506879F518F}" type="pres">
      <dgm:prSet presAssocID="{A0A5FEAD-A8CC-40F3-87DE-9E12E8B25F61}" presName="text3" presStyleLbl="fgAcc3" presStyleIdx="2" presStyleCnt="4" custScaleX="57924" custScaleY="348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0A883A-C6DC-4618-BE2A-BBC758A92FF3}" type="pres">
      <dgm:prSet presAssocID="{A0A5FEAD-A8CC-40F3-87DE-9E12E8B25F61}" presName="hierChild4" presStyleCnt="0"/>
      <dgm:spPr/>
    </dgm:pt>
    <dgm:pt modelId="{4835E158-0338-4E94-9699-907906DF99C3}" type="pres">
      <dgm:prSet presAssocID="{DC938121-5891-45FC-A0BF-84D2E9076785}" presName="Name10" presStyleLbl="parChTrans1D2" presStyleIdx="3" presStyleCnt="4"/>
      <dgm:spPr/>
      <dgm:t>
        <a:bodyPr/>
        <a:lstStyle/>
        <a:p>
          <a:endParaRPr lang="en-US"/>
        </a:p>
      </dgm:t>
    </dgm:pt>
    <dgm:pt modelId="{D62054BA-16EB-4664-9193-A159166E7CB1}" type="pres">
      <dgm:prSet presAssocID="{42C48228-E79E-4AF3-A8D2-9FC8180E2452}" presName="hierRoot2" presStyleCnt="0"/>
      <dgm:spPr/>
    </dgm:pt>
    <dgm:pt modelId="{4CE1DEE4-046D-4373-8915-27D483F3859B}" type="pres">
      <dgm:prSet presAssocID="{42C48228-E79E-4AF3-A8D2-9FC8180E2452}" presName="composite2" presStyleCnt="0"/>
      <dgm:spPr/>
    </dgm:pt>
    <dgm:pt modelId="{A5D2A5E7-018C-45D1-BCC0-5D3EE9A9DC6B}" type="pres">
      <dgm:prSet presAssocID="{42C48228-E79E-4AF3-A8D2-9FC8180E2452}" presName="background2" presStyleLbl="node2" presStyleIdx="3" presStyleCnt="4"/>
      <dgm:spPr/>
    </dgm:pt>
    <dgm:pt modelId="{1E242274-B9D4-44D5-8754-45D0D8F5B20F}" type="pres">
      <dgm:prSet presAssocID="{42C48228-E79E-4AF3-A8D2-9FC8180E2452}" presName="text2" presStyleLbl="fgAcc2" presStyleIdx="3" presStyleCnt="4" custScaleX="71640" custScaleY="309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5FE8B6-3F3B-41E4-B324-19E5B9869E40}" type="pres">
      <dgm:prSet presAssocID="{42C48228-E79E-4AF3-A8D2-9FC8180E2452}" presName="hierChild3" presStyleCnt="0"/>
      <dgm:spPr/>
    </dgm:pt>
    <dgm:pt modelId="{DD9C6E39-6BF2-4052-9119-31BDA9036B64}" type="pres">
      <dgm:prSet presAssocID="{497CA639-E2CA-40D3-ACCB-EA403B1AC8B2}" presName="Name17" presStyleLbl="parChTrans1D3" presStyleIdx="3" presStyleCnt="4"/>
      <dgm:spPr/>
      <dgm:t>
        <a:bodyPr/>
        <a:lstStyle/>
        <a:p>
          <a:endParaRPr lang="en-US"/>
        </a:p>
      </dgm:t>
    </dgm:pt>
    <dgm:pt modelId="{1055969D-37CC-4974-9B49-5C4FF984036D}" type="pres">
      <dgm:prSet presAssocID="{FEA38910-8FC2-4EE8-8FC4-7C040A870EA9}" presName="hierRoot3" presStyleCnt="0"/>
      <dgm:spPr/>
    </dgm:pt>
    <dgm:pt modelId="{7C52FA6F-D178-47F8-AD62-9C0FF5DBE3F4}" type="pres">
      <dgm:prSet presAssocID="{FEA38910-8FC2-4EE8-8FC4-7C040A870EA9}" presName="composite3" presStyleCnt="0"/>
      <dgm:spPr/>
    </dgm:pt>
    <dgm:pt modelId="{87CE1870-C0FB-4A4B-900F-B0A632BDEBC8}" type="pres">
      <dgm:prSet presAssocID="{FEA38910-8FC2-4EE8-8FC4-7C040A870EA9}" presName="background3" presStyleLbl="node3" presStyleIdx="3" presStyleCnt="4"/>
      <dgm:spPr/>
    </dgm:pt>
    <dgm:pt modelId="{6D08379E-8B27-4BE3-BF62-8936E5EEDB1B}" type="pres">
      <dgm:prSet presAssocID="{FEA38910-8FC2-4EE8-8FC4-7C040A870EA9}" presName="text3" presStyleLbl="fgAcc3" presStyleIdx="3" presStyleCnt="4" custScaleX="73448" custScaleY="33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B850E-BF08-45F1-9294-DCAB40E1F4AE}" type="pres">
      <dgm:prSet presAssocID="{FEA38910-8FC2-4EE8-8FC4-7C040A870EA9}" presName="hierChild4" presStyleCnt="0"/>
      <dgm:spPr/>
    </dgm:pt>
  </dgm:ptLst>
  <dgm:cxnLst>
    <dgm:cxn modelId="{B701A913-EFF0-4326-A45A-67785571FAE1}" type="presOf" srcId="{F3D7ED4C-89C4-4B0D-B826-B1F4C87A6A9F}" destId="{3C682785-C11F-481F-B211-A61A3266E475}" srcOrd="0" destOrd="0" presId="urn:microsoft.com/office/officeart/2005/8/layout/hierarchy1"/>
    <dgm:cxn modelId="{015FFAA2-4FBA-4ACF-ADB0-D2E8B4A1CAB6}" type="presOf" srcId="{A5BF27D2-B772-4B9A-B0D7-42AB2992D028}" destId="{2C4F3651-CCD1-4F74-B950-F8ED03F7BA73}" srcOrd="0" destOrd="0" presId="urn:microsoft.com/office/officeart/2005/8/layout/hierarchy1"/>
    <dgm:cxn modelId="{D146BC54-F985-4DED-955A-50F05A60941B}" srcId="{F3D7ED4C-89C4-4B0D-B826-B1F4C87A6A9F}" destId="{6AAA6C61-22DD-439D-95F7-9BC24BD216A1}" srcOrd="0" destOrd="0" parTransId="{A5BF27D2-B772-4B9A-B0D7-42AB2992D028}" sibTransId="{80245766-DD06-4D7D-AC22-EE7AD1E757A1}"/>
    <dgm:cxn modelId="{B6B7E5F6-5697-4E0E-9524-F0D751F24F83}" type="presOf" srcId="{09CCB9A1-A5B2-4718-B76D-B1F5F8EBAADD}" destId="{33D739B1-D256-4AB2-90EE-5089B5755E0C}" srcOrd="0" destOrd="0" presId="urn:microsoft.com/office/officeart/2005/8/layout/hierarchy1"/>
    <dgm:cxn modelId="{012B34BB-7EDD-4C53-8A0C-DE609630B6D7}" type="presOf" srcId="{6AAA6C61-22DD-439D-95F7-9BC24BD216A1}" destId="{6EC5DCD1-F229-44E1-9553-92F431B97DF9}" srcOrd="0" destOrd="0" presId="urn:microsoft.com/office/officeart/2005/8/layout/hierarchy1"/>
    <dgm:cxn modelId="{8144B58E-D4A2-41AC-9B28-8C7EA4737816}" type="presOf" srcId="{FEA38910-8FC2-4EE8-8FC4-7C040A870EA9}" destId="{6D08379E-8B27-4BE3-BF62-8936E5EEDB1B}" srcOrd="0" destOrd="0" presId="urn:microsoft.com/office/officeart/2005/8/layout/hierarchy1"/>
    <dgm:cxn modelId="{4762AE0E-3054-49C4-AE67-006CF875F39C}" type="presOf" srcId="{F273B379-1884-4161-B0BC-A3CE333A6C54}" destId="{55356017-F9E6-48E9-9CC5-D2A6FF0FDE7B}" srcOrd="0" destOrd="0" presId="urn:microsoft.com/office/officeart/2005/8/layout/hierarchy1"/>
    <dgm:cxn modelId="{5E679F01-856D-4218-8C18-E8BB4B3DF1CE}" type="presOf" srcId="{2028260E-A147-4B7E-A6E8-0D6A149FAA2C}" destId="{72AF5A66-90ED-44F5-B0B9-613AFF1A64CB}" srcOrd="0" destOrd="0" presId="urn:microsoft.com/office/officeart/2005/8/layout/hierarchy1"/>
    <dgm:cxn modelId="{F70BB1B0-C429-4A21-BCE4-0D13ECAA8FBD}" type="presOf" srcId="{A0A5FEAD-A8CC-40F3-87DE-9E12E8B25F61}" destId="{C3F86B90-994A-4B47-9618-2506879F518F}" srcOrd="0" destOrd="0" presId="urn:microsoft.com/office/officeart/2005/8/layout/hierarchy1"/>
    <dgm:cxn modelId="{C288DD07-659A-45C0-B76F-5B041EFE7F9F}" srcId="{5EEEA405-B2FA-41B7-A2CA-D7C9CA9D236E}" destId="{42C48228-E79E-4AF3-A8D2-9FC8180E2452}" srcOrd="3" destOrd="0" parTransId="{DC938121-5891-45FC-A0BF-84D2E9076785}" sibTransId="{69C82E22-F201-4754-B82A-A5B84082DEBB}"/>
    <dgm:cxn modelId="{C34ECF84-F03C-4CCF-B60E-A044F79ECCE6}" type="presOf" srcId="{5EEEA405-B2FA-41B7-A2CA-D7C9CA9D236E}" destId="{877A8E0B-73CA-43F3-906A-C617E36B6530}" srcOrd="0" destOrd="0" presId="urn:microsoft.com/office/officeart/2005/8/layout/hierarchy1"/>
    <dgm:cxn modelId="{34ABC1DF-90B3-4AB3-875D-CE7DD6E03DB4}" type="presOf" srcId="{9733D91B-C1AB-4F76-8E61-4E472489B2D3}" destId="{59D8CDF8-418B-4498-B4BF-3C4052E148C5}" srcOrd="0" destOrd="0" presId="urn:microsoft.com/office/officeart/2005/8/layout/hierarchy1"/>
    <dgm:cxn modelId="{E984F495-1A14-4FE4-A1E6-CA2398BE51B8}" srcId="{9733D91B-C1AB-4F76-8E61-4E472489B2D3}" destId="{82E96772-111F-48C2-8AB0-137D321B56BF}" srcOrd="0" destOrd="0" parTransId="{4CB15CE4-F06B-4740-ACEC-0CDC11C58FA8}" sibTransId="{AD2CAF5D-45D0-4837-9FA6-2743AB6CC823}"/>
    <dgm:cxn modelId="{8AD7839A-907F-40FB-90F5-4CAC05F673FC}" type="presOf" srcId="{42C48228-E79E-4AF3-A8D2-9FC8180E2452}" destId="{1E242274-B9D4-44D5-8754-45D0D8F5B20F}" srcOrd="0" destOrd="0" presId="urn:microsoft.com/office/officeart/2005/8/layout/hierarchy1"/>
    <dgm:cxn modelId="{DF25D312-E6B7-46A5-9553-52E412BD2743}" srcId="{63BA3C44-277A-478C-9F5F-7DD0E5B6BB1A}" destId="{A0A5FEAD-A8CC-40F3-87DE-9E12E8B25F61}" srcOrd="0" destOrd="0" parTransId="{09CCB9A1-A5B2-4718-B76D-B1F5F8EBAADD}" sibTransId="{B48517CA-5960-43E7-9997-B9D8B973A8D8}"/>
    <dgm:cxn modelId="{E1500B61-5841-48E7-8448-1DD472209106}" type="presOf" srcId="{63BA3C44-277A-478C-9F5F-7DD0E5B6BB1A}" destId="{A16D9A55-2F78-44F7-BDC7-834B37728459}" srcOrd="0" destOrd="0" presId="urn:microsoft.com/office/officeart/2005/8/layout/hierarchy1"/>
    <dgm:cxn modelId="{A201E042-4193-476A-9FFA-97DBF30B0326}" srcId="{5EEEA405-B2FA-41B7-A2CA-D7C9CA9D236E}" destId="{9733D91B-C1AB-4F76-8E61-4E472489B2D3}" srcOrd="0" destOrd="0" parTransId="{E6E3598C-9DDB-47B2-A6BA-71FCBDD68102}" sibTransId="{16A189DB-0187-4B25-BBC3-EB4E944A7385}"/>
    <dgm:cxn modelId="{5EF4D32D-1C6F-4727-95A3-7F0AC626E004}" type="presOf" srcId="{01B27F0E-61C1-4C15-93FD-1AC20876D8B0}" destId="{A384A23F-D478-4198-8219-E7C3054956C8}" srcOrd="0" destOrd="0" presId="urn:microsoft.com/office/officeart/2005/8/layout/hierarchy1"/>
    <dgm:cxn modelId="{645AC3FD-B771-4725-A36E-DF7336DEF666}" type="presOf" srcId="{DC938121-5891-45FC-A0BF-84D2E9076785}" destId="{4835E158-0338-4E94-9699-907906DF99C3}" srcOrd="0" destOrd="0" presId="urn:microsoft.com/office/officeart/2005/8/layout/hierarchy1"/>
    <dgm:cxn modelId="{DEE8ECA5-78FB-4F4A-95B6-86B1F019D06D}" type="presOf" srcId="{E6E3598C-9DDB-47B2-A6BA-71FCBDD68102}" destId="{8B98CC11-303D-415E-8C6D-39DE6BBC7DD3}" srcOrd="0" destOrd="0" presId="urn:microsoft.com/office/officeart/2005/8/layout/hierarchy1"/>
    <dgm:cxn modelId="{7D54013C-4AE2-46C2-8CD5-C9EAA6C16CC5}" type="presOf" srcId="{82E96772-111F-48C2-8AB0-137D321B56BF}" destId="{599E39E6-FB53-447C-BD9E-11FF53AF3C53}" srcOrd="0" destOrd="0" presId="urn:microsoft.com/office/officeart/2005/8/layout/hierarchy1"/>
    <dgm:cxn modelId="{DE403144-7AE1-411C-8D40-C92E6CD7FE0B}" srcId="{42C48228-E79E-4AF3-A8D2-9FC8180E2452}" destId="{FEA38910-8FC2-4EE8-8FC4-7C040A870EA9}" srcOrd="0" destOrd="0" parTransId="{497CA639-E2CA-40D3-ACCB-EA403B1AC8B2}" sibTransId="{B2808E6F-4DC6-4C58-840C-30947C06D26F}"/>
    <dgm:cxn modelId="{D36B84C4-FF80-42CE-81AD-017B4D82792E}" srcId="{5EEEA405-B2FA-41B7-A2CA-D7C9CA9D236E}" destId="{F3D7ED4C-89C4-4B0D-B826-B1F4C87A6A9F}" srcOrd="1" destOrd="0" parTransId="{01B27F0E-61C1-4C15-93FD-1AC20876D8B0}" sibTransId="{2C915B1F-A899-4E0F-A3B5-DA4629732B21}"/>
    <dgm:cxn modelId="{41BCE06B-7F12-46D2-95EE-040AD67056DC}" srcId="{5EEEA405-B2FA-41B7-A2CA-D7C9CA9D236E}" destId="{63BA3C44-277A-478C-9F5F-7DD0E5B6BB1A}" srcOrd="2" destOrd="0" parTransId="{2028260E-A147-4B7E-A6E8-0D6A149FAA2C}" sibTransId="{7A24680D-EA27-411C-8028-4FB6C48ECA4B}"/>
    <dgm:cxn modelId="{10A43B57-D673-4BE1-BBBE-A1DCADE1EC8B}" srcId="{F273B379-1884-4161-B0BC-A3CE333A6C54}" destId="{5EEEA405-B2FA-41B7-A2CA-D7C9CA9D236E}" srcOrd="0" destOrd="0" parTransId="{5687F080-AC56-48DC-999D-CE87ADD73305}" sibTransId="{6F7BB6A7-36BC-4A1C-B260-B89E416C113E}"/>
    <dgm:cxn modelId="{26A9686D-2728-4455-BAA3-59B89128C566}" type="presOf" srcId="{497CA639-E2CA-40D3-ACCB-EA403B1AC8B2}" destId="{DD9C6E39-6BF2-4052-9119-31BDA9036B64}" srcOrd="0" destOrd="0" presId="urn:microsoft.com/office/officeart/2005/8/layout/hierarchy1"/>
    <dgm:cxn modelId="{070679D5-43BD-4E4F-A436-AB892F7875E9}" type="presOf" srcId="{4CB15CE4-F06B-4740-ACEC-0CDC11C58FA8}" destId="{772FCAA0-F546-404B-AD52-7E6A5E2A4ED2}" srcOrd="0" destOrd="0" presId="urn:microsoft.com/office/officeart/2005/8/layout/hierarchy1"/>
    <dgm:cxn modelId="{692CF3D0-3F33-4285-A632-94C934185289}" type="presParOf" srcId="{55356017-F9E6-48E9-9CC5-D2A6FF0FDE7B}" destId="{DE75BB46-B8BC-490F-8BAB-8BA450BC276F}" srcOrd="0" destOrd="0" presId="urn:microsoft.com/office/officeart/2005/8/layout/hierarchy1"/>
    <dgm:cxn modelId="{4347CEDC-E487-400E-8134-FB9BA5420C67}" type="presParOf" srcId="{DE75BB46-B8BC-490F-8BAB-8BA450BC276F}" destId="{0592CCAF-7C1A-4338-9CB2-0D2BB3E83351}" srcOrd="0" destOrd="0" presId="urn:microsoft.com/office/officeart/2005/8/layout/hierarchy1"/>
    <dgm:cxn modelId="{397D4636-332A-4284-9F77-FDC4E41ACAE0}" type="presParOf" srcId="{0592CCAF-7C1A-4338-9CB2-0D2BB3E83351}" destId="{F642F9F2-0401-4952-816D-28B15BFB4E86}" srcOrd="0" destOrd="0" presId="urn:microsoft.com/office/officeart/2005/8/layout/hierarchy1"/>
    <dgm:cxn modelId="{015145D2-5E95-4274-BB69-862CC47DAC5A}" type="presParOf" srcId="{0592CCAF-7C1A-4338-9CB2-0D2BB3E83351}" destId="{877A8E0B-73CA-43F3-906A-C617E36B6530}" srcOrd="1" destOrd="0" presId="urn:microsoft.com/office/officeart/2005/8/layout/hierarchy1"/>
    <dgm:cxn modelId="{6968D51A-AD54-4670-9A54-AFC192934D04}" type="presParOf" srcId="{DE75BB46-B8BC-490F-8BAB-8BA450BC276F}" destId="{21F9E9B8-BE95-4C20-B66A-2E44BE570D1F}" srcOrd="1" destOrd="0" presId="urn:microsoft.com/office/officeart/2005/8/layout/hierarchy1"/>
    <dgm:cxn modelId="{74EB8590-DDCC-4624-837D-07D270C72BFA}" type="presParOf" srcId="{21F9E9B8-BE95-4C20-B66A-2E44BE570D1F}" destId="{8B98CC11-303D-415E-8C6D-39DE6BBC7DD3}" srcOrd="0" destOrd="0" presId="urn:microsoft.com/office/officeart/2005/8/layout/hierarchy1"/>
    <dgm:cxn modelId="{DB60FF7B-4FD4-49EA-BC89-B8C167D66AE5}" type="presParOf" srcId="{21F9E9B8-BE95-4C20-B66A-2E44BE570D1F}" destId="{34AE5AEC-F6BC-4C5F-9905-D18D1171CF8D}" srcOrd="1" destOrd="0" presId="urn:microsoft.com/office/officeart/2005/8/layout/hierarchy1"/>
    <dgm:cxn modelId="{9A41C84E-EAAE-400B-94EE-35FBBB246088}" type="presParOf" srcId="{34AE5AEC-F6BC-4C5F-9905-D18D1171CF8D}" destId="{1766481F-F833-488F-810A-121197DBC9D6}" srcOrd="0" destOrd="0" presId="urn:microsoft.com/office/officeart/2005/8/layout/hierarchy1"/>
    <dgm:cxn modelId="{622305B8-25B2-4244-A73F-DB3A1DE7A782}" type="presParOf" srcId="{1766481F-F833-488F-810A-121197DBC9D6}" destId="{B06C4050-ADCD-4752-9956-6D0B3E53F896}" srcOrd="0" destOrd="0" presId="urn:microsoft.com/office/officeart/2005/8/layout/hierarchy1"/>
    <dgm:cxn modelId="{6968FED6-16D0-4E84-811F-7D9F6551A487}" type="presParOf" srcId="{1766481F-F833-488F-810A-121197DBC9D6}" destId="{59D8CDF8-418B-4498-B4BF-3C4052E148C5}" srcOrd="1" destOrd="0" presId="urn:microsoft.com/office/officeart/2005/8/layout/hierarchy1"/>
    <dgm:cxn modelId="{83D19549-60F2-4C6C-AA74-398185D41D6D}" type="presParOf" srcId="{34AE5AEC-F6BC-4C5F-9905-D18D1171CF8D}" destId="{0728816E-CE35-4F9C-BEA8-0FF283A84CC4}" srcOrd="1" destOrd="0" presId="urn:microsoft.com/office/officeart/2005/8/layout/hierarchy1"/>
    <dgm:cxn modelId="{AC131284-CFA6-4A27-B65E-A4E8AEEC7368}" type="presParOf" srcId="{0728816E-CE35-4F9C-BEA8-0FF283A84CC4}" destId="{772FCAA0-F546-404B-AD52-7E6A5E2A4ED2}" srcOrd="0" destOrd="0" presId="urn:microsoft.com/office/officeart/2005/8/layout/hierarchy1"/>
    <dgm:cxn modelId="{A312DFCB-6689-470E-83D8-D01F2409CB75}" type="presParOf" srcId="{0728816E-CE35-4F9C-BEA8-0FF283A84CC4}" destId="{7EA5A4CA-4061-4872-914F-9AE41E20F66D}" srcOrd="1" destOrd="0" presId="urn:microsoft.com/office/officeart/2005/8/layout/hierarchy1"/>
    <dgm:cxn modelId="{8C8AC1E6-3496-423E-B426-7985EAE84652}" type="presParOf" srcId="{7EA5A4CA-4061-4872-914F-9AE41E20F66D}" destId="{2783F186-4AE6-461D-B613-432E7A56975D}" srcOrd="0" destOrd="0" presId="urn:microsoft.com/office/officeart/2005/8/layout/hierarchy1"/>
    <dgm:cxn modelId="{9D619A0D-6E1F-4791-835F-A2F30F7B9901}" type="presParOf" srcId="{2783F186-4AE6-461D-B613-432E7A56975D}" destId="{92EDAD05-1375-4DB9-BE80-C976B5F96FCE}" srcOrd="0" destOrd="0" presId="urn:microsoft.com/office/officeart/2005/8/layout/hierarchy1"/>
    <dgm:cxn modelId="{00E58553-4B01-4080-A4C2-C1FC9B58F2ED}" type="presParOf" srcId="{2783F186-4AE6-461D-B613-432E7A56975D}" destId="{599E39E6-FB53-447C-BD9E-11FF53AF3C53}" srcOrd="1" destOrd="0" presId="urn:microsoft.com/office/officeart/2005/8/layout/hierarchy1"/>
    <dgm:cxn modelId="{E85F9283-F527-4995-AD8A-03BD7AC42A38}" type="presParOf" srcId="{7EA5A4CA-4061-4872-914F-9AE41E20F66D}" destId="{8C43586D-B1A5-4076-9B59-3C28A8A6EE1B}" srcOrd="1" destOrd="0" presId="urn:microsoft.com/office/officeart/2005/8/layout/hierarchy1"/>
    <dgm:cxn modelId="{04CEA11F-85C1-4B01-B765-8CF197B8B39D}" type="presParOf" srcId="{21F9E9B8-BE95-4C20-B66A-2E44BE570D1F}" destId="{A384A23F-D478-4198-8219-E7C3054956C8}" srcOrd="2" destOrd="0" presId="urn:microsoft.com/office/officeart/2005/8/layout/hierarchy1"/>
    <dgm:cxn modelId="{70E82705-A411-4808-B335-FF4B700D9BB8}" type="presParOf" srcId="{21F9E9B8-BE95-4C20-B66A-2E44BE570D1F}" destId="{1258094E-ADDA-4DE0-BF53-18468ED9A762}" srcOrd="3" destOrd="0" presId="urn:microsoft.com/office/officeart/2005/8/layout/hierarchy1"/>
    <dgm:cxn modelId="{50304AC0-C41A-4805-98BA-0BC845EFBBDC}" type="presParOf" srcId="{1258094E-ADDA-4DE0-BF53-18468ED9A762}" destId="{32D6EDF5-1E3E-4992-B4AB-05A4CD60314C}" srcOrd="0" destOrd="0" presId="urn:microsoft.com/office/officeart/2005/8/layout/hierarchy1"/>
    <dgm:cxn modelId="{3915C965-9256-408E-A149-59B8F008BC51}" type="presParOf" srcId="{32D6EDF5-1E3E-4992-B4AB-05A4CD60314C}" destId="{4EBCA953-00D6-4A4F-984B-90FF15A2D31E}" srcOrd="0" destOrd="0" presId="urn:microsoft.com/office/officeart/2005/8/layout/hierarchy1"/>
    <dgm:cxn modelId="{FFCB058C-7B21-493D-8F70-7A953E57A582}" type="presParOf" srcId="{32D6EDF5-1E3E-4992-B4AB-05A4CD60314C}" destId="{3C682785-C11F-481F-B211-A61A3266E475}" srcOrd="1" destOrd="0" presId="urn:microsoft.com/office/officeart/2005/8/layout/hierarchy1"/>
    <dgm:cxn modelId="{8A94D3B4-8CAE-4A66-AC79-FC9AFFFCD8E5}" type="presParOf" srcId="{1258094E-ADDA-4DE0-BF53-18468ED9A762}" destId="{CFE1E129-803D-48E1-9798-2B19E57CE309}" srcOrd="1" destOrd="0" presId="urn:microsoft.com/office/officeart/2005/8/layout/hierarchy1"/>
    <dgm:cxn modelId="{480F5952-F2EB-4C14-A41B-C7AAB8C54CC8}" type="presParOf" srcId="{CFE1E129-803D-48E1-9798-2B19E57CE309}" destId="{2C4F3651-CCD1-4F74-B950-F8ED03F7BA73}" srcOrd="0" destOrd="0" presId="urn:microsoft.com/office/officeart/2005/8/layout/hierarchy1"/>
    <dgm:cxn modelId="{483E1DAC-FEE0-44AB-8C69-9E884BEA59C1}" type="presParOf" srcId="{CFE1E129-803D-48E1-9798-2B19E57CE309}" destId="{7CC10652-1303-467F-B1DC-1F278F42229E}" srcOrd="1" destOrd="0" presId="urn:microsoft.com/office/officeart/2005/8/layout/hierarchy1"/>
    <dgm:cxn modelId="{001D22D1-0B4D-4908-A42D-C993AD0E5824}" type="presParOf" srcId="{7CC10652-1303-467F-B1DC-1F278F42229E}" destId="{2B419654-DE54-4C70-A224-32B67926F733}" srcOrd="0" destOrd="0" presId="urn:microsoft.com/office/officeart/2005/8/layout/hierarchy1"/>
    <dgm:cxn modelId="{DA14CF2D-EBC3-4E69-A7B6-D00A6730D000}" type="presParOf" srcId="{2B419654-DE54-4C70-A224-32B67926F733}" destId="{B8DA0583-6EEF-4B5D-BB93-9BB1E5DFF2E0}" srcOrd="0" destOrd="0" presId="urn:microsoft.com/office/officeart/2005/8/layout/hierarchy1"/>
    <dgm:cxn modelId="{E2EF6B43-5BFF-4D9E-9D4C-576B6CF8C1DE}" type="presParOf" srcId="{2B419654-DE54-4C70-A224-32B67926F733}" destId="{6EC5DCD1-F229-44E1-9553-92F431B97DF9}" srcOrd="1" destOrd="0" presId="urn:microsoft.com/office/officeart/2005/8/layout/hierarchy1"/>
    <dgm:cxn modelId="{5E1AE5B1-3239-4E25-BC8C-B21DDE113690}" type="presParOf" srcId="{7CC10652-1303-467F-B1DC-1F278F42229E}" destId="{4559D455-53B2-4BBF-8D2B-FAA6DD476AD8}" srcOrd="1" destOrd="0" presId="urn:microsoft.com/office/officeart/2005/8/layout/hierarchy1"/>
    <dgm:cxn modelId="{B968B891-B822-4C76-A3CC-936775EB5901}" type="presParOf" srcId="{21F9E9B8-BE95-4C20-B66A-2E44BE570D1F}" destId="{72AF5A66-90ED-44F5-B0B9-613AFF1A64CB}" srcOrd="4" destOrd="0" presId="urn:microsoft.com/office/officeart/2005/8/layout/hierarchy1"/>
    <dgm:cxn modelId="{EBB2AE8C-AADF-4133-89AF-B8FC44595B6F}" type="presParOf" srcId="{21F9E9B8-BE95-4C20-B66A-2E44BE570D1F}" destId="{21BA1343-F7C9-460F-B0AE-0A7BC4438038}" srcOrd="5" destOrd="0" presId="urn:microsoft.com/office/officeart/2005/8/layout/hierarchy1"/>
    <dgm:cxn modelId="{03A0483F-9075-4E59-8F50-B27455EDBB21}" type="presParOf" srcId="{21BA1343-F7C9-460F-B0AE-0A7BC4438038}" destId="{56BAE453-63FA-49B0-B311-D257FF3F17DB}" srcOrd="0" destOrd="0" presId="urn:microsoft.com/office/officeart/2005/8/layout/hierarchy1"/>
    <dgm:cxn modelId="{5305EC2F-E725-4D54-AF48-14B06CC6E12D}" type="presParOf" srcId="{56BAE453-63FA-49B0-B311-D257FF3F17DB}" destId="{1F0FA3E6-5F79-4538-A72C-07767745D398}" srcOrd="0" destOrd="0" presId="urn:microsoft.com/office/officeart/2005/8/layout/hierarchy1"/>
    <dgm:cxn modelId="{08E20850-465B-40A6-AAA6-0D72BA6A1AD0}" type="presParOf" srcId="{56BAE453-63FA-49B0-B311-D257FF3F17DB}" destId="{A16D9A55-2F78-44F7-BDC7-834B37728459}" srcOrd="1" destOrd="0" presId="urn:microsoft.com/office/officeart/2005/8/layout/hierarchy1"/>
    <dgm:cxn modelId="{9E496B50-3A20-4141-B97C-C43906FFD87B}" type="presParOf" srcId="{21BA1343-F7C9-460F-B0AE-0A7BC4438038}" destId="{38D04D67-7C8F-484F-9B16-82ACD9FB9FFA}" srcOrd="1" destOrd="0" presId="urn:microsoft.com/office/officeart/2005/8/layout/hierarchy1"/>
    <dgm:cxn modelId="{C04970A9-625D-496D-86D6-C55F1D7CD632}" type="presParOf" srcId="{38D04D67-7C8F-484F-9B16-82ACD9FB9FFA}" destId="{33D739B1-D256-4AB2-90EE-5089B5755E0C}" srcOrd="0" destOrd="0" presId="urn:microsoft.com/office/officeart/2005/8/layout/hierarchy1"/>
    <dgm:cxn modelId="{EE534959-EE16-4BBE-BE9D-8C93C67C47CA}" type="presParOf" srcId="{38D04D67-7C8F-484F-9B16-82ACD9FB9FFA}" destId="{E39D2A0D-8ED9-4CF0-9252-7CDCBA3970F5}" srcOrd="1" destOrd="0" presId="urn:microsoft.com/office/officeart/2005/8/layout/hierarchy1"/>
    <dgm:cxn modelId="{57062F90-BF36-4A86-84A0-F528D7C61EEE}" type="presParOf" srcId="{E39D2A0D-8ED9-4CF0-9252-7CDCBA3970F5}" destId="{9ACC8FCB-D2DA-4CCC-941A-70C97951E5A5}" srcOrd="0" destOrd="0" presId="urn:microsoft.com/office/officeart/2005/8/layout/hierarchy1"/>
    <dgm:cxn modelId="{F7E4E69F-3577-4930-807A-F5FB922CA206}" type="presParOf" srcId="{9ACC8FCB-D2DA-4CCC-941A-70C97951E5A5}" destId="{F9D733FA-C111-4CC2-9A20-1E48DE8A144C}" srcOrd="0" destOrd="0" presId="urn:microsoft.com/office/officeart/2005/8/layout/hierarchy1"/>
    <dgm:cxn modelId="{7FE691ED-78FA-41BD-B029-9CC531E8C25B}" type="presParOf" srcId="{9ACC8FCB-D2DA-4CCC-941A-70C97951E5A5}" destId="{C3F86B90-994A-4B47-9618-2506879F518F}" srcOrd="1" destOrd="0" presId="urn:microsoft.com/office/officeart/2005/8/layout/hierarchy1"/>
    <dgm:cxn modelId="{37AE3896-81E2-4A2D-A9ED-B827D73302CE}" type="presParOf" srcId="{E39D2A0D-8ED9-4CF0-9252-7CDCBA3970F5}" destId="{AF0A883A-C6DC-4618-BE2A-BBC758A92FF3}" srcOrd="1" destOrd="0" presId="urn:microsoft.com/office/officeart/2005/8/layout/hierarchy1"/>
    <dgm:cxn modelId="{A5ADCF02-9FD0-4BA0-905E-8F148A012051}" type="presParOf" srcId="{21F9E9B8-BE95-4C20-B66A-2E44BE570D1F}" destId="{4835E158-0338-4E94-9699-907906DF99C3}" srcOrd="6" destOrd="0" presId="urn:microsoft.com/office/officeart/2005/8/layout/hierarchy1"/>
    <dgm:cxn modelId="{9AA3F91C-A7BC-4974-9073-BAD923D72370}" type="presParOf" srcId="{21F9E9B8-BE95-4C20-B66A-2E44BE570D1F}" destId="{D62054BA-16EB-4664-9193-A159166E7CB1}" srcOrd="7" destOrd="0" presId="urn:microsoft.com/office/officeart/2005/8/layout/hierarchy1"/>
    <dgm:cxn modelId="{53A8441A-CD1F-4979-AD74-304DB16BFE95}" type="presParOf" srcId="{D62054BA-16EB-4664-9193-A159166E7CB1}" destId="{4CE1DEE4-046D-4373-8915-27D483F3859B}" srcOrd="0" destOrd="0" presId="urn:microsoft.com/office/officeart/2005/8/layout/hierarchy1"/>
    <dgm:cxn modelId="{560FEA97-4F02-443E-8867-7F9CEF2A7DA6}" type="presParOf" srcId="{4CE1DEE4-046D-4373-8915-27D483F3859B}" destId="{A5D2A5E7-018C-45D1-BCC0-5D3EE9A9DC6B}" srcOrd="0" destOrd="0" presId="urn:microsoft.com/office/officeart/2005/8/layout/hierarchy1"/>
    <dgm:cxn modelId="{2F3C03D8-DFF2-465C-8E2E-77C9D2E88CE1}" type="presParOf" srcId="{4CE1DEE4-046D-4373-8915-27D483F3859B}" destId="{1E242274-B9D4-44D5-8754-45D0D8F5B20F}" srcOrd="1" destOrd="0" presId="urn:microsoft.com/office/officeart/2005/8/layout/hierarchy1"/>
    <dgm:cxn modelId="{0B252029-0A89-4B18-9192-BE71DEEBAA5F}" type="presParOf" srcId="{D62054BA-16EB-4664-9193-A159166E7CB1}" destId="{545FE8B6-3F3B-41E4-B324-19E5B9869E40}" srcOrd="1" destOrd="0" presId="urn:microsoft.com/office/officeart/2005/8/layout/hierarchy1"/>
    <dgm:cxn modelId="{E5D9C0C1-81D1-44CE-8D7F-A4F6704C9DB7}" type="presParOf" srcId="{545FE8B6-3F3B-41E4-B324-19E5B9869E40}" destId="{DD9C6E39-6BF2-4052-9119-31BDA9036B64}" srcOrd="0" destOrd="0" presId="urn:microsoft.com/office/officeart/2005/8/layout/hierarchy1"/>
    <dgm:cxn modelId="{EC1440A1-136C-49F6-8AA4-D0D3C2B88CA5}" type="presParOf" srcId="{545FE8B6-3F3B-41E4-B324-19E5B9869E40}" destId="{1055969D-37CC-4974-9B49-5C4FF984036D}" srcOrd="1" destOrd="0" presId="urn:microsoft.com/office/officeart/2005/8/layout/hierarchy1"/>
    <dgm:cxn modelId="{E7461928-2375-4B43-92E0-2E96BBFC3372}" type="presParOf" srcId="{1055969D-37CC-4974-9B49-5C4FF984036D}" destId="{7C52FA6F-D178-47F8-AD62-9C0FF5DBE3F4}" srcOrd="0" destOrd="0" presId="urn:microsoft.com/office/officeart/2005/8/layout/hierarchy1"/>
    <dgm:cxn modelId="{453E372D-EC8B-48EF-A421-EE8713872EED}" type="presParOf" srcId="{7C52FA6F-D178-47F8-AD62-9C0FF5DBE3F4}" destId="{87CE1870-C0FB-4A4B-900F-B0A632BDEBC8}" srcOrd="0" destOrd="0" presId="urn:microsoft.com/office/officeart/2005/8/layout/hierarchy1"/>
    <dgm:cxn modelId="{DB70440B-CE04-457B-A596-5DC36E6E4E95}" type="presParOf" srcId="{7C52FA6F-D178-47F8-AD62-9C0FF5DBE3F4}" destId="{6D08379E-8B27-4BE3-BF62-8936E5EEDB1B}" srcOrd="1" destOrd="0" presId="urn:microsoft.com/office/officeart/2005/8/layout/hierarchy1"/>
    <dgm:cxn modelId="{C48C4AAD-6C55-4EA2-A16D-1A8420F24127}" type="presParOf" srcId="{1055969D-37CC-4974-9B49-5C4FF984036D}" destId="{024B850E-BF08-45F1-9294-DCAB40E1F4AE}" srcOrd="1" destOrd="0" presId="urn:microsoft.com/office/officeart/2005/8/layout/hierarchy1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273B379-1884-4161-B0BC-A3CE333A6C54}" type="doc">
      <dgm:prSet loTypeId="urn:microsoft.com/office/officeart/2005/8/layout/hierarchy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EEEA405-B2FA-41B7-A2CA-D7C9CA9D236E}">
      <dgm:prSet phldrT="[Text]" custT="1"/>
      <dgm:spPr/>
      <dgm:t>
        <a:bodyPr/>
        <a:lstStyle/>
        <a:p>
          <a:pPr algn="ctr"/>
          <a:r>
            <a:rPr lang="en-US" sz="1200" b="1">
              <a:latin typeface="+mn-lt"/>
              <a:cs typeface="Times New Roman" pitchFamily="18" charset="0"/>
            </a:rPr>
            <a:t>Testing set predictions</a:t>
          </a:r>
        </a:p>
      </dgm:t>
    </dgm:pt>
    <dgm:pt modelId="{5687F080-AC56-48DC-999D-CE87ADD73305}" type="parTrans" cxnId="{10A43B57-D673-4BE1-BBBE-A1DCADE1EC8B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6F7BB6A7-36BC-4A1C-B260-B89E416C113E}" type="sibTrans" cxnId="{10A43B57-D673-4BE1-BBBE-A1DCADE1EC8B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9733D91B-C1AB-4F76-8E61-4E472489B2D3}">
      <dgm:prSet phldrT="[Text]" custT="1"/>
      <dgm:spPr/>
      <dgm:t>
        <a:bodyPr/>
        <a:lstStyle/>
        <a:p>
          <a:pPr algn="ctr"/>
          <a:r>
            <a:rPr lang="en-US" sz="1200">
              <a:latin typeface="+mn-lt"/>
              <a:cs typeface="Times New Roman" pitchFamily="18" charset="0"/>
            </a:rPr>
            <a:t>20 customers</a:t>
          </a:r>
        </a:p>
      </dgm:t>
    </dgm:pt>
    <dgm:pt modelId="{E6E3598C-9DDB-47B2-A6BA-71FCBDD68102}" type="parTrans" cxnId="{A201E042-4193-476A-9FFA-97DBF30B0326}">
      <dgm:prSet/>
      <dgm:spPr/>
      <dgm:t>
        <a:bodyPr/>
        <a:lstStyle/>
        <a:p>
          <a:pPr algn="ctr"/>
          <a:endParaRPr lang="en-US" sz="1200">
            <a:latin typeface="+mn-lt"/>
            <a:cs typeface="Times New Roman" pitchFamily="18" charset="0"/>
          </a:endParaRPr>
        </a:p>
      </dgm:t>
    </dgm:pt>
    <dgm:pt modelId="{16A189DB-0187-4B25-BBC3-EB4E944A7385}" type="sibTrans" cxnId="{A201E042-4193-476A-9FFA-97DBF30B0326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82E96772-111F-48C2-8AB0-137D321B56BF}">
      <dgm:prSet phldrT="[Text]" custT="1"/>
      <dgm:spPr/>
      <dgm:t>
        <a:bodyPr/>
        <a:lstStyle/>
        <a:p>
          <a:pPr algn="ctr"/>
          <a:r>
            <a:rPr lang="en-US" sz="1200">
              <a:latin typeface="+mn-lt"/>
              <a:cs typeface="Times New Roman" pitchFamily="18" charset="0"/>
            </a:rPr>
            <a:t>Only on trial basis</a:t>
          </a:r>
        </a:p>
      </dgm:t>
    </dgm:pt>
    <dgm:pt modelId="{4CB15CE4-F06B-4740-ACEC-0CDC11C58FA8}" type="parTrans" cxnId="{E984F495-1A14-4FE4-A1E6-CA2398BE51B8}">
      <dgm:prSet/>
      <dgm:spPr/>
      <dgm:t>
        <a:bodyPr/>
        <a:lstStyle/>
        <a:p>
          <a:pPr algn="ctr"/>
          <a:endParaRPr lang="en-US" sz="1200">
            <a:latin typeface="+mn-lt"/>
            <a:cs typeface="Times New Roman" pitchFamily="18" charset="0"/>
          </a:endParaRPr>
        </a:p>
      </dgm:t>
    </dgm:pt>
    <dgm:pt modelId="{AD2CAF5D-45D0-4837-9FA6-2743AB6CC823}" type="sibTrans" cxnId="{E984F495-1A14-4FE4-A1E6-CA2398BE51B8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F3D7ED4C-89C4-4B0D-B826-B1F4C87A6A9F}">
      <dgm:prSet phldrT="[Text]" custT="1"/>
      <dgm:spPr/>
      <dgm:t>
        <a:bodyPr/>
        <a:lstStyle/>
        <a:p>
          <a:pPr algn="ctr"/>
          <a:r>
            <a:rPr lang="en-US" sz="1200">
              <a:latin typeface="+mn-lt"/>
              <a:cs typeface="Times New Roman" pitchFamily="18" charset="0"/>
            </a:rPr>
            <a:t> 29 Customers</a:t>
          </a:r>
        </a:p>
      </dgm:t>
    </dgm:pt>
    <dgm:pt modelId="{01B27F0E-61C1-4C15-93FD-1AC20876D8B0}" type="parTrans" cxnId="{D36B84C4-FF80-42CE-81AD-017B4D82792E}">
      <dgm:prSet/>
      <dgm:spPr/>
      <dgm:t>
        <a:bodyPr/>
        <a:lstStyle/>
        <a:p>
          <a:pPr algn="ctr"/>
          <a:endParaRPr lang="en-US" sz="1200">
            <a:latin typeface="+mn-lt"/>
            <a:cs typeface="Times New Roman" pitchFamily="18" charset="0"/>
          </a:endParaRPr>
        </a:p>
      </dgm:t>
    </dgm:pt>
    <dgm:pt modelId="{2C915B1F-A899-4E0F-A3B5-DA4629732B21}" type="sibTrans" cxnId="{D36B84C4-FF80-42CE-81AD-017B4D82792E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6AAA6C61-22DD-439D-95F7-9BC24BD216A1}">
      <dgm:prSet phldrT="[Text]" custT="1"/>
      <dgm:spPr/>
      <dgm:t>
        <a:bodyPr/>
        <a:lstStyle/>
        <a:p>
          <a:pPr algn="ctr"/>
          <a:r>
            <a:rPr lang="en-US" sz="1200">
              <a:latin typeface="+mn-lt"/>
              <a:cs typeface="Times New Roman" pitchFamily="18" charset="0"/>
            </a:rPr>
            <a:t>Rarely</a:t>
          </a:r>
        </a:p>
      </dgm:t>
    </dgm:pt>
    <dgm:pt modelId="{A5BF27D2-B772-4B9A-B0D7-42AB2992D028}" type="parTrans" cxnId="{D146BC54-F985-4DED-955A-50F05A60941B}">
      <dgm:prSet/>
      <dgm:spPr/>
      <dgm:t>
        <a:bodyPr/>
        <a:lstStyle/>
        <a:p>
          <a:pPr algn="ctr"/>
          <a:endParaRPr lang="en-US" sz="1200">
            <a:latin typeface="+mn-lt"/>
            <a:cs typeface="Times New Roman" pitchFamily="18" charset="0"/>
          </a:endParaRPr>
        </a:p>
      </dgm:t>
    </dgm:pt>
    <dgm:pt modelId="{80245766-DD06-4D7D-AC22-EE7AD1E757A1}" type="sibTrans" cxnId="{D146BC54-F985-4DED-955A-50F05A60941B}">
      <dgm:prSet/>
      <dgm:spPr/>
      <dgm:t>
        <a:bodyPr/>
        <a:lstStyle/>
        <a:p>
          <a:pPr algn="ctr"/>
          <a:endParaRPr lang="en-US" sz="1200">
            <a:latin typeface="+mn-lt"/>
          </a:endParaRPr>
        </a:p>
      </dgm:t>
    </dgm:pt>
    <dgm:pt modelId="{63BA3C44-277A-478C-9F5F-7DD0E5B6BB1A}">
      <dgm:prSet custT="1"/>
      <dgm:spPr/>
      <dgm:t>
        <a:bodyPr/>
        <a:lstStyle/>
        <a:p>
          <a:r>
            <a:rPr lang="en-US" sz="1200">
              <a:latin typeface="+mn-lt"/>
            </a:rPr>
            <a:t>37 Customers</a:t>
          </a:r>
        </a:p>
      </dgm:t>
    </dgm:pt>
    <dgm:pt modelId="{2028260E-A147-4B7E-A6E8-0D6A149FAA2C}" type="parTrans" cxnId="{41BCE06B-7F12-46D2-95EE-040AD67056DC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7A24680D-EA27-411C-8028-4FB6C48ECA4B}" type="sibTrans" cxnId="{41BCE06B-7F12-46D2-95EE-040AD67056DC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42C48228-E79E-4AF3-A8D2-9FC8180E2452}">
      <dgm:prSet custT="1"/>
      <dgm:spPr/>
      <dgm:t>
        <a:bodyPr/>
        <a:lstStyle/>
        <a:p>
          <a:r>
            <a:rPr lang="en-US" sz="1200" dirty="0" smtClean="0">
              <a:latin typeface="+mn-lt"/>
            </a:rPr>
            <a:t>31 Customers</a:t>
          </a:r>
          <a:endParaRPr lang="en-US" sz="1200" dirty="0">
            <a:latin typeface="+mn-lt"/>
          </a:endParaRPr>
        </a:p>
      </dgm:t>
    </dgm:pt>
    <dgm:pt modelId="{DC938121-5891-45FC-A0BF-84D2E9076785}" type="parTrans" cxnId="{C288DD07-659A-45C0-B76F-5B041EFE7F9F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69C82E22-F201-4754-B82A-A5B84082DEBB}" type="sibTrans" cxnId="{C288DD07-659A-45C0-B76F-5B041EFE7F9F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A0A5FEAD-A8CC-40F3-87DE-9E12E8B25F61}">
      <dgm:prSet custT="1"/>
      <dgm:spPr/>
      <dgm:t>
        <a:bodyPr/>
        <a:lstStyle/>
        <a:p>
          <a:r>
            <a:rPr lang="en-US" sz="1200">
              <a:latin typeface="+mn-lt"/>
            </a:rPr>
            <a:t>Sometimes</a:t>
          </a:r>
        </a:p>
      </dgm:t>
    </dgm:pt>
    <dgm:pt modelId="{09CCB9A1-A5B2-4718-B76D-B1F5F8EBAADD}" type="parTrans" cxnId="{DF25D312-E6B7-46A5-9553-52E412BD2743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B48517CA-5960-43E7-9997-B9D8B973A8D8}" type="sibTrans" cxnId="{DF25D312-E6B7-46A5-9553-52E412BD2743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FEA38910-8FC2-4EE8-8FC4-7C040A870EA9}">
      <dgm:prSet custT="1"/>
      <dgm:spPr/>
      <dgm:t>
        <a:bodyPr/>
        <a:lstStyle/>
        <a:p>
          <a:r>
            <a:rPr lang="en-US" sz="1200">
              <a:latin typeface="+mn-lt"/>
            </a:rPr>
            <a:t>Regularly</a:t>
          </a:r>
        </a:p>
      </dgm:t>
    </dgm:pt>
    <dgm:pt modelId="{497CA639-E2CA-40D3-ACCB-EA403B1AC8B2}" type="parTrans" cxnId="{DE403144-7AE1-411C-8D40-C92E6CD7FE0B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B2808E6F-4DC6-4C58-840C-30947C06D26F}" type="sibTrans" cxnId="{DE403144-7AE1-411C-8D40-C92E6CD7FE0B}">
      <dgm:prSet/>
      <dgm:spPr/>
      <dgm:t>
        <a:bodyPr/>
        <a:lstStyle/>
        <a:p>
          <a:endParaRPr lang="en-US" sz="1200">
            <a:latin typeface="+mn-lt"/>
          </a:endParaRPr>
        </a:p>
      </dgm:t>
    </dgm:pt>
    <dgm:pt modelId="{55356017-F9E6-48E9-9CC5-D2A6FF0FDE7B}" type="pres">
      <dgm:prSet presAssocID="{F273B379-1884-4161-B0BC-A3CE333A6C5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DE75BB46-B8BC-490F-8BAB-8BA450BC276F}" type="pres">
      <dgm:prSet presAssocID="{5EEEA405-B2FA-41B7-A2CA-D7C9CA9D236E}" presName="hierRoot1" presStyleCnt="0"/>
      <dgm:spPr/>
    </dgm:pt>
    <dgm:pt modelId="{0592CCAF-7C1A-4338-9CB2-0D2BB3E83351}" type="pres">
      <dgm:prSet presAssocID="{5EEEA405-B2FA-41B7-A2CA-D7C9CA9D236E}" presName="composite" presStyleCnt="0"/>
      <dgm:spPr/>
    </dgm:pt>
    <dgm:pt modelId="{F642F9F2-0401-4952-816D-28B15BFB4E86}" type="pres">
      <dgm:prSet presAssocID="{5EEEA405-B2FA-41B7-A2CA-D7C9CA9D236E}" presName="background" presStyleLbl="node0" presStyleIdx="0" presStyleCnt="1"/>
      <dgm:spPr/>
    </dgm:pt>
    <dgm:pt modelId="{877A8E0B-73CA-43F3-906A-C617E36B6530}" type="pres">
      <dgm:prSet presAssocID="{5EEEA405-B2FA-41B7-A2CA-D7C9CA9D236E}" presName="text" presStyleLbl="fgAcc0" presStyleIdx="0" presStyleCnt="1" custScaleX="147987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F9E9B8-BE95-4C20-B66A-2E44BE570D1F}" type="pres">
      <dgm:prSet presAssocID="{5EEEA405-B2FA-41B7-A2CA-D7C9CA9D236E}" presName="hierChild2" presStyleCnt="0"/>
      <dgm:spPr/>
    </dgm:pt>
    <dgm:pt modelId="{8B98CC11-303D-415E-8C6D-39DE6BBC7DD3}" type="pres">
      <dgm:prSet presAssocID="{E6E3598C-9DDB-47B2-A6BA-71FCBDD68102}" presName="Name10" presStyleLbl="parChTrans1D2" presStyleIdx="0" presStyleCnt="4" custSzX="945406" custSzY="342531"/>
      <dgm:spPr/>
      <dgm:t>
        <a:bodyPr/>
        <a:lstStyle/>
        <a:p>
          <a:endParaRPr lang="en-US"/>
        </a:p>
      </dgm:t>
    </dgm:pt>
    <dgm:pt modelId="{34AE5AEC-F6BC-4C5F-9905-D18D1171CF8D}" type="pres">
      <dgm:prSet presAssocID="{9733D91B-C1AB-4F76-8E61-4E472489B2D3}" presName="hierRoot2" presStyleCnt="0"/>
      <dgm:spPr/>
    </dgm:pt>
    <dgm:pt modelId="{1766481F-F833-488F-810A-121197DBC9D6}" type="pres">
      <dgm:prSet presAssocID="{9733D91B-C1AB-4F76-8E61-4E472489B2D3}" presName="composite2" presStyleCnt="0"/>
      <dgm:spPr/>
    </dgm:pt>
    <dgm:pt modelId="{B06C4050-ADCD-4752-9956-6D0B3E53F896}" type="pres">
      <dgm:prSet presAssocID="{9733D91B-C1AB-4F76-8E61-4E472489B2D3}" presName="background2" presStyleLbl="node2" presStyleIdx="0" presStyleCnt="4"/>
      <dgm:spPr/>
    </dgm:pt>
    <dgm:pt modelId="{59D8CDF8-418B-4498-B4BF-3C4052E148C5}" type="pres">
      <dgm:prSet presAssocID="{9733D91B-C1AB-4F76-8E61-4E472489B2D3}" presName="text2" presStyleLbl="fgAcc2" presStyleIdx="0" presStyleCnt="4" custScaleX="65810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28816E-CE35-4F9C-BEA8-0FF283A84CC4}" type="pres">
      <dgm:prSet presAssocID="{9733D91B-C1AB-4F76-8E61-4E472489B2D3}" presName="hierChild3" presStyleCnt="0"/>
      <dgm:spPr/>
    </dgm:pt>
    <dgm:pt modelId="{772FCAA0-F546-404B-AD52-7E6A5E2A4ED2}" type="pres">
      <dgm:prSet presAssocID="{4CB15CE4-F06B-4740-ACEC-0CDC11C58FA8}" presName="Name17" presStyleLbl="parChTrans1D3" presStyleIdx="0" presStyleCnt="4" custSzX="60176" custSzY="342531"/>
      <dgm:spPr/>
      <dgm:t>
        <a:bodyPr/>
        <a:lstStyle/>
        <a:p>
          <a:endParaRPr lang="en-US"/>
        </a:p>
      </dgm:t>
    </dgm:pt>
    <dgm:pt modelId="{7EA5A4CA-4061-4872-914F-9AE41E20F66D}" type="pres">
      <dgm:prSet presAssocID="{82E96772-111F-48C2-8AB0-137D321B56BF}" presName="hierRoot3" presStyleCnt="0"/>
      <dgm:spPr/>
    </dgm:pt>
    <dgm:pt modelId="{2783F186-4AE6-461D-B613-432E7A56975D}" type="pres">
      <dgm:prSet presAssocID="{82E96772-111F-48C2-8AB0-137D321B56BF}" presName="composite3" presStyleCnt="0"/>
      <dgm:spPr/>
    </dgm:pt>
    <dgm:pt modelId="{92EDAD05-1375-4DB9-BE80-C976B5F96FCE}" type="pres">
      <dgm:prSet presAssocID="{82E96772-111F-48C2-8AB0-137D321B56BF}" presName="background3" presStyleLbl="node3" presStyleIdx="0" presStyleCnt="4"/>
      <dgm:spPr/>
    </dgm:pt>
    <dgm:pt modelId="{599E39E6-FB53-447C-BD9E-11FF53AF3C53}" type="pres">
      <dgm:prSet presAssocID="{82E96772-111F-48C2-8AB0-137D321B56BF}" presName="text3" presStyleLbl="fgAcc3" presStyleIdx="0" presStyleCnt="4" custScaleX="75421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43586D-B1A5-4076-9B59-3C28A8A6EE1B}" type="pres">
      <dgm:prSet presAssocID="{82E96772-111F-48C2-8AB0-137D321B56BF}" presName="hierChild4" presStyleCnt="0"/>
      <dgm:spPr/>
    </dgm:pt>
    <dgm:pt modelId="{A384A23F-D478-4198-8219-E7C3054956C8}" type="pres">
      <dgm:prSet presAssocID="{01B27F0E-61C1-4C15-93FD-1AC20876D8B0}" presName="Name10" presStyleLbl="parChTrans1D2" presStyleIdx="1" presStyleCnt="4" custSzX="945406" custSzY="342531"/>
      <dgm:spPr/>
      <dgm:t>
        <a:bodyPr/>
        <a:lstStyle/>
        <a:p>
          <a:endParaRPr lang="en-US"/>
        </a:p>
      </dgm:t>
    </dgm:pt>
    <dgm:pt modelId="{1258094E-ADDA-4DE0-BF53-18468ED9A762}" type="pres">
      <dgm:prSet presAssocID="{F3D7ED4C-89C4-4B0D-B826-B1F4C87A6A9F}" presName="hierRoot2" presStyleCnt="0"/>
      <dgm:spPr/>
    </dgm:pt>
    <dgm:pt modelId="{32D6EDF5-1E3E-4992-B4AB-05A4CD60314C}" type="pres">
      <dgm:prSet presAssocID="{F3D7ED4C-89C4-4B0D-B826-B1F4C87A6A9F}" presName="composite2" presStyleCnt="0"/>
      <dgm:spPr/>
    </dgm:pt>
    <dgm:pt modelId="{4EBCA953-00D6-4A4F-984B-90FF15A2D31E}" type="pres">
      <dgm:prSet presAssocID="{F3D7ED4C-89C4-4B0D-B826-B1F4C87A6A9F}" presName="background2" presStyleLbl="node2" presStyleIdx="1" presStyleCnt="4"/>
      <dgm:spPr/>
    </dgm:pt>
    <dgm:pt modelId="{3C682785-C11F-481F-B211-A61A3266E475}" type="pres">
      <dgm:prSet presAssocID="{F3D7ED4C-89C4-4B0D-B826-B1F4C87A6A9F}" presName="text2" presStyleLbl="fgAcc2" presStyleIdx="1" presStyleCnt="4" custScaleX="73177" custScaleY="306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E1E129-803D-48E1-9798-2B19E57CE309}" type="pres">
      <dgm:prSet presAssocID="{F3D7ED4C-89C4-4B0D-B826-B1F4C87A6A9F}" presName="hierChild3" presStyleCnt="0"/>
      <dgm:spPr/>
    </dgm:pt>
    <dgm:pt modelId="{2C4F3651-CCD1-4F74-B950-F8ED03F7BA73}" type="pres">
      <dgm:prSet presAssocID="{A5BF27D2-B772-4B9A-B0D7-42AB2992D028}" presName="Name17" presStyleLbl="parChTrans1D3" presStyleIdx="1" presStyleCnt="4" custSzX="60176" custSzY="342531"/>
      <dgm:spPr/>
      <dgm:t>
        <a:bodyPr/>
        <a:lstStyle/>
        <a:p>
          <a:endParaRPr lang="en-US"/>
        </a:p>
      </dgm:t>
    </dgm:pt>
    <dgm:pt modelId="{7CC10652-1303-467F-B1DC-1F278F42229E}" type="pres">
      <dgm:prSet presAssocID="{6AAA6C61-22DD-439D-95F7-9BC24BD216A1}" presName="hierRoot3" presStyleCnt="0"/>
      <dgm:spPr/>
    </dgm:pt>
    <dgm:pt modelId="{2B419654-DE54-4C70-A224-32B67926F733}" type="pres">
      <dgm:prSet presAssocID="{6AAA6C61-22DD-439D-95F7-9BC24BD216A1}" presName="composite3" presStyleCnt="0"/>
      <dgm:spPr/>
    </dgm:pt>
    <dgm:pt modelId="{B8DA0583-6EEF-4B5D-BB93-9BB1E5DFF2E0}" type="pres">
      <dgm:prSet presAssocID="{6AAA6C61-22DD-439D-95F7-9BC24BD216A1}" presName="background3" presStyleLbl="node3" presStyleIdx="1" presStyleCnt="4"/>
      <dgm:spPr/>
    </dgm:pt>
    <dgm:pt modelId="{6EC5DCD1-F229-44E1-9553-92F431B97DF9}" type="pres">
      <dgm:prSet presAssocID="{6AAA6C61-22DD-439D-95F7-9BC24BD216A1}" presName="text3" presStyleLbl="fgAcc3" presStyleIdx="1" presStyleCnt="4" custScaleX="73173" custScaleY="316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59D455-53B2-4BBF-8D2B-FAA6DD476AD8}" type="pres">
      <dgm:prSet presAssocID="{6AAA6C61-22DD-439D-95F7-9BC24BD216A1}" presName="hierChild4" presStyleCnt="0"/>
      <dgm:spPr/>
    </dgm:pt>
    <dgm:pt modelId="{72AF5A66-90ED-44F5-B0B9-613AFF1A64CB}" type="pres">
      <dgm:prSet presAssocID="{2028260E-A147-4B7E-A6E8-0D6A149FAA2C}" presName="Name10" presStyleLbl="parChTrans1D2" presStyleIdx="2" presStyleCnt="4"/>
      <dgm:spPr/>
      <dgm:t>
        <a:bodyPr/>
        <a:lstStyle/>
        <a:p>
          <a:endParaRPr lang="en-US"/>
        </a:p>
      </dgm:t>
    </dgm:pt>
    <dgm:pt modelId="{21BA1343-F7C9-460F-B0AE-0A7BC4438038}" type="pres">
      <dgm:prSet presAssocID="{63BA3C44-277A-478C-9F5F-7DD0E5B6BB1A}" presName="hierRoot2" presStyleCnt="0"/>
      <dgm:spPr/>
    </dgm:pt>
    <dgm:pt modelId="{56BAE453-63FA-49B0-B311-D257FF3F17DB}" type="pres">
      <dgm:prSet presAssocID="{63BA3C44-277A-478C-9F5F-7DD0E5B6BB1A}" presName="composite2" presStyleCnt="0"/>
      <dgm:spPr/>
    </dgm:pt>
    <dgm:pt modelId="{1F0FA3E6-5F79-4538-A72C-07767745D398}" type="pres">
      <dgm:prSet presAssocID="{63BA3C44-277A-478C-9F5F-7DD0E5B6BB1A}" presName="background2" presStyleLbl="node2" presStyleIdx="2" presStyleCnt="4"/>
      <dgm:spPr/>
    </dgm:pt>
    <dgm:pt modelId="{A16D9A55-2F78-44F7-BDC7-834B37728459}" type="pres">
      <dgm:prSet presAssocID="{63BA3C44-277A-478C-9F5F-7DD0E5B6BB1A}" presName="text2" presStyleLbl="fgAcc2" presStyleIdx="2" presStyleCnt="4" custScaleX="73229" custScaleY="29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8D04D67-7C8F-484F-9B16-82ACD9FB9FFA}" type="pres">
      <dgm:prSet presAssocID="{63BA3C44-277A-478C-9F5F-7DD0E5B6BB1A}" presName="hierChild3" presStyleCnt="0"/>
      <dgm:spPr/>
    </dgm:pt>
    <dgm:pt modelId="{33D739B1-D256-4AB2-90EE-5089B5755E0C}" type="pres">
      <dgm:prSet presAssocID="{09CCB9A1-A5B2-4718-B76D-B1F5F8EBAADD}" presName="Name17" presStyleLbl="parChTrans1D3" presStyleIdx="2" presStyleCnt="4"/>
      <dgm:spPr/>
      <dgm:t>
        <a:bodyPr/>
        <a:lstStyle/>
        <a:p>
          <a:endParaRPr lang="en-US"/>
        </a:p>
      </dgm:t>
    </dgm:pt>
    <dgm:pt modelId="{E39D2A0D-8ED9-4CF0-9252-7CDCBA3970F5}" type="pres">
      <dgm:prSet presAssocID="{A0A5FEAD-A8CC-40F3-87DE-9E12E8B25F61}" presName="hierRoot3" presStyleCnt="0"/>
      <dgm:spPr/>
    </dgm:pt>
    <dgm:pt modelId="{9ACC8FCB-D2DA-4CCC-941A-70C97951E5A5}" type="pres">
      <dgm:prSet presAssocID="{A0A5FEAD-A8CC-40F3-87DE-9E12E8B25F61}" presName="composite3" presStyleCnt="0"/>
      <dgm:spPr/>
    </dgm:pt>
    <dgm:pt modelId="{F9D733FA-C111-4CC2-9A20-1E48DE8A144C}" type="pres">
      <dgm:prSet presAssocID="{A0A5FEAD-A8CC-40F3-87DE-9E12E8B25F61}" presName="background3" presStyleLbl="node3" presStyleIdx="2" presStyleCnt="4"/>
      <dgm:spPr/>
    </dgm:pt>
    <dgm:pt modelId="{C3F86B90-994A-4B47-9618-2506879F518F}" type="pres">
      <dgm:prSet presAssocID="{A0A5FEAD-A8CC-40F3-87DE-9E12E8B25F61}" presName="text3" presStyleLbl="fgAcc3" presStyleIdx="2" presStyleCnt="4" custScaleX="57924" custScaleY="348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F0A883A-C6DC-4618-BE2A-BBC758A92FF3}" type="pres">
      <dgm:prSet presAssocID="{A0A5FEAD-A8CC-40F3-87DE-9E12E8B25F61}" presName="hierChild4" presStyleCnt="0"/>
      <dgm:spPr/>
    </dgm:pt>
    <dgm:pt modelId="{4835E158-0338-4E94-9699-907906DF99C3}" type="pres">
      <dgm:prSet presAssocID="{DC938121-5891-45FC-A0BF-84D2E9076785}" presName="Name10" presStyleLbl="parChTrans1D2" presStyleIdx="3" presStyleCnt="4"/>
      <dgm:spPr/>
      <dgm:t>
        <a:bodyPr/>
        <a:lstStyle/>
        <a:p>
          <a:endParaRPr lang="en-US"/>
        </a:p>
      </dgm:t>
    </dgm:pt>
    <dgm:pt modelId="{D62054BA-16EB-4664-9193-A159166E7CB1}" type="pres">
      <dgm:prSet presAssocID="{42C48228-E79E-4AF3-A8D2-9FC8180E2452}" presName="hierRoot2" presStyleCnt="0"/>
      <dgm:spPr/>
    </dgm:pt>
    <dgm:pt modelId="{4CE1DEE4-046D-4373-8915-27D483F3859B}" type="pres">
      <dgm:prSet presAssocID="{42C48228-E79E-4AF3-A8D2-9FC8180E2452}" presName="composite2" presStyleCnt="0"/>
      <dgm:spPr/>
    </dgm:pt>
    <dgm:pt modelId="{A5D2A5E7-018C-45D1-BCC0-5D3EE9A9DC6B}" type="pres">
      <dgm:prSet presAssocID="{42C48228-E79E-4AF3-A8D2-9FC8180E2452}" presName="background2" presStyleLbl="node2" presStyleIdx="3" presStyleCnt="4"/>
      <dgm:spPr/>
    </dgm:pt>
    <dgm:pt modelId="{1E242274-B9D4-44D5-8754-45D0D8F5B20F}" type="pres">
      <dgm:prSet presAssocID="{42C48228-E79E-4AF3-A8D2-9FC8180E2452}" presName="text2" presStyleLbl="fgAcc2" presStyleIdx="3" presStyleCnt="4" custScaleX="71640" custScaleY="309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5FE8B6-3F3B-41E4-B324-19E5B9869E40}" type="pres">
      <dgm:prSet presAssocID="{42C48228-E79E-4AF3-A8D2-9FC8180E2452}" presName="hierChild3" presStyleCnt="0"/>
      <dgm:spPr/>
    </dgm:pt>
    <dgm:pt modelId="{DD9C6E39-6BF2-4052-9119-31BDA9036B64}" type="pres">
      <dgm:prSet presAssocID="{497CA639-E2CA-40D3-ACCB-EA403B1AC8B2}" presName="Name17" presStyleLbl="parChTrans1D3" presStyleIdx="3" presStyleCnt="4"/>
      <dgm:spPr/>
      <dgm:t>
        <a:bodyPr/>
        <a:lstStyle/>
        <a:p>
          <a:endParaRPr lang="en-US"/>
        </a:p>
      </dgm:t>
    </dgm:pt>
    <dgm:pt modelId="{1055969D-37CC-4974-9B49-5C4FF984036D}" type="pres">
      <dgm:prSet presAssocID="{FEA38910-8FC2-4EE8-8FC4-7C040A870EA9}" presName="hierRoot3" presStyleCnt="0"/>
      <dgm:spPr/>
    </dgm:pt>
    <dgm:pt modelId="{7C52FA6F-D178-47F8-AD62-9C0FF5DBE3F4}" type="pres">
      <dgm:prSet presAssocID="{FEA38910-8FC2-4EE8-8FC4-7C040A870EA9}" presName="composite3" presStyleCnt="0"/>
      <dgm:spPr/>
    </dgm:pt>
    <dgm:pt modelId="{87CE1870-C0FB-4A4B-900F-B0A632BDEBC8}" type="pres">
      <dgm:prSet presAssocID="{FEA38910-8FC2-4EE8-8FC4-7C040A870EA9}" presName="background3" presStyleLbl="node3" presStyleIdx="3" presStyleCnt="4"/>
      <dgm:spPr/>
    </dgm:pt>
    <dgm:pt modelId="{6D08379E-8B27-4BE3-BF62-8936E5EEDB1B}" type="pres">
      <dgm:prSet presAssocID="{FEA38910-8FC2-4EE8-8FC4-7C040A870EA9}" presName="text3" presStyleLbl="fgAcc3" presStyleIdx="3" presStyleCnt="4" custScaleX="73448" custScaleY="3367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4B850E-BF08-45F1-9294-DCAB40E1F4AE}" type="pres">
      <dgm:prSet presAssocID="{FEA38910-8FC2-4EE8-8FC4-7C040A870EA9}" presName="hierChild4" presStyleCnt="0"/>
      <dgm:spPr/>
    </dgm:pt>
  </dgm:ptLst>
  <dgm:cxnLst>
    <dgm:cxn modelId="{D146BC54-F985-4DED-955A-50F05A60941B}" srcId="{F3D7ED4C-89C4-4B0D-B826-B1F4C87A6A9F}" destId="{6AAA6C61-22DD-439D-95F7-9BC24BD216A1}" srcOrd="0" destOrd="0" parTransId="{A5BF27D2-B772-4B9A-B0D7-42AB2992D028}" sibTransId="{80245766-DD06-4D7D-AC22-EE7AD1E757A1}"/>
    <dgm:cxn modelId="{3C5E3F56-1136-405E-AD9C-848E5EAA51DC}" type="presOf" srcId="{2028260E-A147-4B7E-A6E8-0D6A149FAA2C}" destId="{72AF5A66-90ED-44F5-B0B9-613AFF1A64CB}" srcOrd="0" destOrd="0" presId="urn:microsoft.com/office/officeart/2005/8/layout/hierarchy1"/>
    <dgm:cxn modelId="{F34C6130-DE7B-419E-8CEC-54D86C85DEF6}" type="presOf" srcId="{9733D91B-C1AB-4F76-8E61-4E472489B2D3}" destId="{59D8CDF8-418B-4498-B4BF-3C4052E148C5}" srcOrd="0" destOrd="0" presId="urn:microsoft.com/office/officeart/2005/8/layout/hierarchy1"/>
    <dgm:cxn modelId="{0FD9A930-9EF5-4EBA-8AB9-58DD9A624523}" type="presOf" srcId="{82E96772-111F-48C2-8AB0-137D321B56BF}" destId="{599E39E6-FB53-447C-BD9E-11FF53AF3C53}" srcOrd="0" destOrd="0" presId="urn:microsoft.com/office/officeart/2005/8/layout/hierarchy1"/>
    <dgm:cxn modelId="{D0206930-7B74-4BE2-8AD9-DD463638A29C}" type="presOf" srcId="{497CA639-E2CA-40D3-ACCB-EA403B1AC8B2}" destId="{DD9C6E39-6BF2-4052-9119-31BDA9036B64}" srcOrd="0" destOrd="0" presId="urn:microsoft.com/office/officeart/2005/8/layout/hierarchy1"/>
    <dgm:cxn modelId="{BF5CB293-CC47-4C31-AB6E-8B195EB051DC}" type="presOf" srcId="{09CCB9A1-A5B2-4718-B76D-B1F5F8EBAADD}" destId="{33D739B1-D256-4AB2-90EE-5089B5755E0C}" srcOrd="0" destOrd="0" presId="urn:microsoft.com/office/officeart/2005/8/layout/hierarchy1"/>
    <dgm:cxn modelId="{BA63793B-0A87-4F16-A0B6-F805D1A178A2}" type="presOf" srcId="{4CB15CE4-F06B-4740-ACEC-0CDC11C58FA8}" destId="{772FCAA0-F546-404B-AD52-7E6A5E2A4ED2}" srcOrd="0" destOrd="0" presId="urn:microsoft.com/office/officeart/2005/8/layout/hierarchy1"/>
    <dgm:cxn modelId="{098CD197-378F-46D5-93D9-0B39505F1CC5}" type="presOf" srcId="{5EEEA405-B2FA-41B7-A2CA-D7C9CA9D236E}" destId="{877A8E0B-73CA-43F3-906A-C617E36B6530}" srcOrd="0" destOrd="0" presId="urn:microsoft.com/office/officeart/2005/8/layout/hierarchy1"/>
    <dgm:cxn modelId="{C288DD07-659A-45C0-B76F-5B041EFE7F9F}" srcId="{5EEEA405-B2FA-41B7-A2CA-D7C9CA9D236E}" destId="{42C48228-E79E-4AF3-A8D2-9FC8180E2452}" srcOrd="3" destOrd="0" parTransId="{DC938121-5891-45FC-A0BF-84D2E9076785}" sibTransId="{69C82E22-F201-4754-B82A-A5B84082DEBB}"/>
    <dgm:cxn modelId="{0C8B2748-D33C-4E35-A99D-CB695736729A}" type="presOf" srcId="{DC938121-5891-45FC-A0BF-84D2E9076785}" destId="{4835E158-0338-4E94-9699-907906DF99C3}" srcOrd="0" destOrd="0" presId="urn:microsoft.com/office/officeart/2005/8/layout/hierarchy1"/>
    <dgm:cxn modelId="{F35C48D6-27F7-4A2D-B443-036E09C19DB1}" type="presOf" srcId="{6AAA6C61-22DD-439D-95F7-9BC24BD216A1}" destId="{6EC5DCD1-F229-44E1-9553-92F431B97DF9}" srcOrd="0" destOrd="0" presId="urn:microsoft.com/office/officeart/2005/8/layout/hierarchy1"/>
    <dgm:cxn modelId="{8B6215FB-A2A3-4321-8580-329381517688}" type="presOf" srcId="{A5BF27D2-B772-4B9A-B0D7-42AB2992D028}" destId="{2C4F3651-CCD1-4F74-B950-F8ED03F7BA73}" srcOrd="0" destOrd="0" presId="urn:microsoft.com/office/officeart/2005/8/layout/hierarchy1"/>
    <dgm:cxn modelId="{1DE43A8D-9ACF-457B-8096-176645E76DC0}" type="presOf" srcId="{FEA38910-8FC2-4EE8-8FC4-7C040A870EA9}" destId="{6D08379E-8B27-4BE3-BF62-8936E5EEDB1B}" srcOrd="0" destOrd="0" presId="urn:microsoft.com/office/officeart/2005/8/layout/hierarchy1"/>
    <dgm:cxn modelId="{E984F495-1A14-4FE4-A1E6-CA2398BE51B8}" srcId="{9733D91B-C1AB-4F76-8E61-4E472489B2D3}" destId="{82E96772-111F-48C2-8AB0-137D321B56BF}" srcOrd="0" destOrd="0" parTransId="{4CB15CE4-F06B-4740-ACEC-0CDC11C58FA8}" sibTransId="{AD2CAF5D-45D0-4837-9FA6-2743AB6CC823}"/>
    <dgm:cxn modelId="{76C8A0EB-2AC4-4E3F-862C-A828FA4DDCF7}" type="presOf" srcId="{A0A5FEAD-A8CC-40F3-87DE-9E12E8B25F61}" destId="{C3F86B90-994A-4B47-9618-2506879F518F}" srcOrd="0" destOrd="0" presId="urn:microsoft.com/office/officeart/2005/8/layout/hierarchy1"/>
    <dgm:cxn modelId="{DF25D312-E6B7-46A5-9553-52E412BD2743}" srcId="{63BA3C44-277A-478C-9F5F-7DD0E5B6BB1A}" destId="{A0A5FEAD-A8CC-40F3-87DE-9E12E8B25F61}" srcOrd="0" destOrd="0" parTransId="{09CCB9A1-A5B2-4718-B76D-B1F5F8EBAADD}" sibTransId="{B48517CA-5960-43E7-9997-B9D8B973A8D8}"/>
    <dgm:cxn modelId="{2AFE274A-F6E1-4A1E-90DF-B49183EE0EB0}" type="presOf" srcId="{01B27F0E-61C1-4C15-93FD-1AC20876D8B0}" destId="{A384A23F-D478-4198-8219-E7C3054956C8}" srcOrd="0" destOrd="0" presId="urn:microsoft.com/office/officeart/2005/8/layout/hierarchy1"/>
    <dgm:cxn modelId="{A201E042-4193-476A-9FFA-97DBF30B0326}" srcId="{5EEEA405-B2FA-41B7-A2CA-D7C9CA9D236E}" destId="{9733D91B-C1AB-4F76-8E61-4E472489B2D3}" srcOrd="0" destOrd="0" parTransId="{E6E3598C-9DDB-47B2-A6BA-71FCBDD68102}" sibTransId="{16A189DB-0187-4B25-BBC3-EB4E944A7385}"/>
    <dgm:cxn modelId="{18E1DEBD-606C-486E-9090-FF1F5C5C50FC}" type="presOf" srcId="{F3D7ED4C-89C4-4B0D-B826-B1F4C87A6A9F}" destId="{3C682785-C11F-481F-B211-A61A3266E475}" srcOrd="0" destOrd="0" presId="urn:microsoft.com/office/officeart/2005/8/layout/hierarchy1"/>
    <dgm:cxn modelId="{DE403144-7AE1-411C-8D40-C92E6CD7FE0B}" srcId="{42C48228-E79E-4AF3-A8D2-9FC8180E2452}" destId="{FEA38910-8FC2-4EE8-8FC4-7C040A870EA9}" srcOrd="0" destOrd="0" parTransId="{497CA639-E2CA-40D3-ACCB-EA403B1AC8B2}" sibTransId="{B2808E6F-4DC6-4C58-840C-30947C06D26F}"/>
    <dgm:cxn modelId="{808AE451-2119-49F0-A122-739E0EC94790}" type="presOf" srcId="{F273B379-1884-4161-B0BC-A3CE333A6C54}" destId="{55356017-F9E6-48E9-9CC5-D2A6FF0FDE7B}" srcOrd="0" destOrd="0" presId="urn:microsoft.com/office/officeart/2005/8/layout/hierarchy1"/>
    <dgm:cxn modelId="{D36B84C4-FF80-42CE-81AD-017B4D82792E}" srcId="{5EEEA405-B2FA-41B7-A2CA-D7C9CA9D236E}" destId="{F3D7ED4C-89C4-4B0D-B826-B1F4C87A6A9F}" srcOrd="1" destOrd="0" parTransId="{01B27F0E-61C1-4C15-93FD-1AC20876D8B0}" sibTransId="{2C915B1F-A899-4E0F-A3B5-DA4629732B21}"/>
    <dgm:cxn modelId="{41BCE06B-7F12-46D2-95EE-040AD67056DC}" srcId="{5EEEA405-B2FA-41B7-A2CA-D7C9CA9D236E}" destId="{63BA3C44-277A-478C-9F5F-7DD0E5B6BB1A}" srcOrd="2" destOrd="0" parTransId="{2028260E-A147-4B7E-A6E8-0D6A149FAA2C}" sibTransId="{7A24680D-EA27-411C-8028-4FB6C48ECA4B}"/>
    <dgm:cxn modelId="{664AD038-56D3-4B2B-8F97-837152F21AFC}" type="presOf" srcId="{42C48228-E79E-4AF3-A8D2-9FC8180E2452}" destId="{1E242274-B9D4-44D5-8754-45D0D8F5B20F}" srcOrd="0" destOrd="0" presId="urn:microsoft.com/office/officeart/2005/8/layout/hierarchy1"/>
    <dgm:cxn modelId="{10A43B57-D673-4BE1-BBBE-A1DCADE1EC8B}" srcId="{F273B379-1884-4161-B0BC-A3CE333A6C54}" destId="{5EEEA405-B2FA-41B7-A2CA-D7C9CA9D236E}" srcOrd="0" destOrd="0" parTransId="{5687F080-AC56-48DC-999D-CE87ADD73305}" sibTransId="{6F7BB6A7-36BC-4A1C-B260-B89E416C113E}"/>
    <dgm:cxn modelId="{963A4B6F-3C33-4658-BECB-3370F1056E29}" type="presOf" srcId="{63BA3C44-277A-478C-9F5F-7DD0E5B6BB1A}" destId="{A16D9A55-2F78-44F7-BDC7-834B37728459}" srcOrd="0" destOrd="0" presId="urn:microsoft.com/office/officeart/2005/8/layout/hierarchy1"/>
    <dgm:cxn modelId="{DE1B2A3D-ED7A-4F5D-A814-5308DCC9AED8}" type="presOf" srcId="{E6E3598C-9DDB-47B2-A6BA-71FCBDD68102}" destId="{8B98CC11-303D-415E-8C6D-39DE6BBC7DD3}" srcOrd="0" destOrd="0" presId="urn:microsoft.com/office/officeart/2005/8/layout/hierarchy1"/>
    <dgm:cxn modelId="{34F2881D-3166-4684-A9D7-B5FD423B3D8A}" type="presParOf" srcId="{55356017-F9E6-48E9-9CC5-D2A6FF0FDE7B}" destId="{DE75BB46-B8BC-490F-8BAB-8BA450BC276F}" srcOrd="0" destOrd="0" presId="urn:microsoft.com/office/officeart/2005/8/layout/hierarchy1"/>
    <dgm:cxn modelId="{876BEA47-C2D4-4676-A0F7-485FF1BB2894}" type="presParOf" srcId="{DE75BB46-B8BC-490F-8BAB-8BA450BC276F}" destId="{0592CCAF-7C1A-4338-9CB2-0D2BB3E83351}" srcOrd="0" destOrd="0" presId="urn:microsoft.com/office/officeart/2005/8/layout/hierarchy1"/>
    <dgm:cxn modelId="{C8A5A871-1857-4B7E-80B4-9DAC09295C61}" type="presParOf" srcId="{0592CCAF-7C1A-4338-9CB2-0D2BB3E83351}" destId="{F642F9F2-0401-4952-816D-28B15BFB4E86}" srcOrd="0" destOrd="0" presId="urn:microsoft.com/office/officeart/2005/8/layout/hierarchy1"/>
    <dgm:cxn modelId="{ACB42475-CCC8-4060-ADF3-427ABC9BD8F6}" type="presParOf" srcId="{0592CCAF-7C1A-4338-9CB2-0D2BB3E83351}" destId="{877A8E0B-73CA-43F3-906A-C617E36B6530}" srcOrd="1" destOrd="0" presId="urn:microsoft.com/office/officeart/2005/8/layout/hierarchy1"/>
    <dgm:cxn modelId="{8509CC40-26B8-43BC-9A64-38A533FFCF99}" type="presParOf" srcId="{DE75BB46-B8BC-490F-8BAB-8BA450BC276F}" destId="{21F9E9B8-BE95-4C20-B66A-2E44BE570D1F}" srcOrd="1" destOrd="0" presId="urn:microsoft.com/office/officeart/2005/8/layout/hierarchy1"/>
    <dgm:cxn modelId="{F891805D-D076-4FD0-A40C-75D087B3556A}" type="presParOf" srcId="{21F9E9B8-BE95-4C20-B66A-2E44BE570D1F}" destId="{8B98CC11-303D-415E-8C6D-39DE6BBC7DD3}" srcOrd="0" destOrd="0" presId="urn:microsoft.com/office/officeart/2005/8/layout/hierarchy1"/>
    <dgm:cxn modelId="{32AB0C8B-0A76-49BB-98F9-B938B2B0FFE4}" type="presParOf" srcId="{21F9E9B8-BE95-4C20-B66A-2E44BE570D1F}" destId="{34AE5AEC-F6BC-4C5F-9905-D18D1171CF8D}" srcOrd="1" destOrd="0" presId="urn:microsoft.com/office/officeart/2005/8/layout/hierarchy1"/>
    <dgm:cxn modelId="{350822A4-7EE6-4D5C-9581-7D57F8ACB87E}" type="presParOf" srcId="{34AE5AEC-F6BC-4C5F-9905-D18D1171CF8D}" destId="{1766481F-F833-488F-810A-121197DBC9D6}" srcOrd="0" destOrd="0" presId="urn:microsoft.com/office/officeart/2005/8/layout/hierarchy1"/>
    <dgm:cxn modelId="{6629A000-D9F4-4865-B904-E18372530399}" type="presParOf" srcId="{1766481F-F833-488F-810A-121197DBC9D6}" destId="{B06C4050-ADCD-4752-9956-6D0B3E53F896}" srcOrd="0" destOrd="0" presId="urn:microsoft.com/office/officeart/2005/8/layout/hierarchy1"/>
    <dgm:cxn modelId="{3B928395-2D78-4BE6-BC5B-1B7965D59248}" type="presParOf" srcId="{1766481F-F833-488F-810A-121197DBC9D6}" destId="{59D8CDF8-418B-4498-B4BF-3C4052E148C5}" srcOrd="1" destOrd="0" presId="urn:microsoft.com/office/officeart/2005/8/layout/hierarchy1"/>
    <dgm:cxn modelId="{2E941F41-0B27-4A89-89DD-2CEBB998FFA4}" type="presParOf" srcId="{34AE5AEC-F6BC-4C5F-9905-D18D1171CF8D}" destId="{0728816E-CE35-4F9C-BEA8-0FF283A84CC4}" srcOrd="1" destOrd="0" presId="urn:microsoft.com/office/officeart/2005/8/layout/hierarchy1"/>
    <dgm:cxn modelId="{0C0D7060-B299-41DD-BAC2-BB026FAA1914}" type="presParOf" srcId="{0728816E-CE35-4F9C-BEA8-0FF283A84CC4}" destId="{772FCAA0-F546-404B-AD52-7E6A5E2A4ED2}" srcOrd="0" destOrd="0" presId="urn:microsoft.com/office/officeart/2005/8/layout/hierarchy1"/>
    <dgm:cxn modelId="{57D7C3C0-65CE-4DC1-8562-9B7A59167582}" type="presParOf" srcId="{0728816E-CE35-4F9C-BEA8-0FF283A84CC4}" destId="{7EA5A4CA-4061-4872-914F-9AE41E20F66D}" srcOrd="1" destOrd="0" presId="urn:microsoft.com/office/officeart/2005/8/layout/hierarchy1"/>
    <dgm:cxn modelId="{87DF952D-EABD-416D-BFAE-5A676B7B8CFA}" type="presParOf" srcId="{7EA5A4CA-4061-4872-914F-9AE41E20F66D}" destId="{2783F186-4AE6-461D-B613-432E7A56975D}" srcOrd="0" destOrd="0" presId="urn:microsoft.com/office/officeart/2005/8/layout/hierarchy1"/>
    <dgm:cxn modelId="{6268F4AD-94DD-432F-BACF-7B86F3C07A3C}" type="presParOf" srcId="{2783F186-4AE6-461D-B613-432E7A56975D}" destId="{92EDAD05-1375-4DB9-BE80-C976B5F96FCE}" srcOrd="0" destOrd="0" presId="urn:microsoft.com/office/officeart/2005/8/layout/hierarchy1"/>
    <dgm:cxn modelId="{E585AA86-C508-4DF8-B687-673E927D8430}" type="presParOf" srcId="{2783F186-4AE6-461D-B613-432E7A56975D}" destId="{599E39E6-FB53-447C-BD9E-11FF53AF3C53}" srcOrd="1" destOrd="0" presId="urn:microsoft.com/office/officeart/2005/8/layout/hierarchy1"/>
    <dgm:cxn modelId="{57D1E4C8-BD73-4DBA-8F34-FF4C3D256775}" type="presParOf" srcId="{7EA5A4CA-4061-4872-914F-9AE41E20F66D}" destId="{8C43586D-B1A5-4076-9B59-3C28A8A6EE1B}" srcOrd="1" destOrd="0" presId="urn:microsoft.com/office/officeart/2005/8/layout/hierarchy1"/>
    <dgm:cxn modelId="{EFD8F522-05D0-43B7-B95D-D089EAE4EDC3}" type="presParOf" srcId="{21F9E9B8-BE95-4C20-B66A-2E44BE570D1F}" destId="{A384A23F-D478-4198-8219-E7C3054956C8}" srcOrd="2" destOrd="0" presId="urn:microsoft.com/office/officeart/2005/8/layout/hierarchy1"/>
    <dgm:cxn modelId="{C1F4024B-4387-4889-93B7-4184735457F3}" type="presParOf" srcId="{21F9E9B8-BE95-4C20-B66A-2E44BE570D1F}" destId="{1258094E-ADDA-4DE0-BF53-18468ED9A762}" srcOrd="3" destOrd="0" presId="urn:microsoft.com/office/officeart/2005/8/layout/hierarchy1"/>
    <dgm:cxn modelId="{B1B639A6-D9C9-4627-BA2E-9F6E7ACC8D53}" type="presParOf" srcId="{1258094E-ADDA-4DE0-BF53-18468ED9A762}" destId="{32D6EDF5-1E3E-4992-B4AB-05A4CD60314C}" srcOrd="0" destOrd="0" presId="urn:microsoft.com/office/officeart/2005/8/layout/hierarchy1"/>
    <dgm:cxn modelId="{38ED8E15-EA5B-43ED-A98F-625AA2CB4AD5}" type="presParOf" srcId="{32D6EDF5-1E3E-4992-B4AB-05A4CD60314C}" destId="{4EBCA953-00D6-4A4F-984B-90FF15A2D31E}" srcOrd="0" destOrd="0" presId="urn:microsoft.com/office/officeart/2005/8/layout/hierarchy1"/>
    <dgm:cxn modelId="{1BF346D9-5A42-4680-A0AD-85408DD2B319}" type="presParOf" srcId="{32D6EDF5-1E3E-4992-B4AB-05A4CD60314C}" destId="{3C682785-C11F-481F-B211-A61A3266E475}" srcOrd="1" destOrd="0" presId="urn:microsoft.com/office/officeart/2005/8/layout/hierarchy1"/>
    <dgm:cxn modelId="{02910968-A4D0-45D3-9679-415A51F7A47A}" type="presParOf" srcId="{1258094E-ADDA-4DE0-BF53-18468ED9A762}" destId="{CFE1E129-803D-48E1-9798-2B19E57CE309}" srcOrd="1" destOrd="0" presId="urn:microsoft.com/office/officeart/2005/8/layout/hierarchy1"/>
    <dgm:cxn modelId="{161878BA-C257-4CC1-A34F-4E17E566742D}" type="presParOf" srcId="{CFE1E129-803D-48E1-9798-2B19E57CE309}" destId="{2C4F3651-CCD1-4F74-B950-F8ED03F7BA73}" srcOrd="0" destOrd="0" presId="urn:microsoft.com/office/officeart/2005/8/layout/hierarchy1"/>
    <dgm:cxn modelId="{C01B89F1-8829-43CE-A46D-C17DD26098C0}" type="presParOf" srcId="{CFE1E129-803D-48E1-9798-2B19E57CE309}" destId="{7CC10652-1303-467F-B1DC-1F278F42229E}" srcOrd="1" destOrd="0" presId="urn:microsoft.com/office/officeart/2005/8/layout/hierarchy1"/>
    <dgm:cxn modelId="{655ED6ED-C63C-4203-9425-57D65CEBF165}" type="presParOf" srcId="{7CC10652-1303-467F-B1DC-1F278F42229E}" destId="{2B419654-DE54-4C70-A224-32B67926F733}" srcOrd="0" destOrd="0" presId="urn:microsoft.com/office/officeart/2005/8/layout/hierarchy1"/>
    <dgm:cxn modelId="{D61299AF-68A3-4B17-B056-C96F4C283D88}" type="presParOf" srcId="{2B419654-DE54-4C70-A224-32B67926F733}" destId="{B8DA0583-6EEF-4B5D-BB93-9BB1E5DFF2E0}" srcOrd="0" destOrd="0" presId="urn:microsoft.com/office/officeart/2005/8/layout/hierarchy1"/>
    <dgm:cxn modelId="{A70751B3-DF03-4176-91DE-97EB68B53E51}" type="presParOf" srcId="{2B419654-DE54-4C70-A224-32B67926F733}" destId="{6EC5DCD1-F229-44E1-9553-92F431B97DF9}" srcOrd="1" destOrd="0" presId="urn:microsoft.com/office/officeart/2005/8/layout/hierarchy1"/>
    <dgm:cxn modelId="{10B8A497-50A7-4B61-BAC4-41407858BC58}" type="presParOf" srcId="{7CC10652-1303-467F-B1DC-1F278F42229E}" destId="{4559D455-53B2-4BBF-8D2B-FAA6DD476AD8}" srcOrd="1" destOrd="0" presId="urn:microsoft.com/office/officeart/2005/8/layout/hierarchy1"/>
    <dgm:cxn modelId="{A3A629FE-750D-48B7-A950-F0950C64CAEF}" type="presParOf" srcId="{21F9E9B8-BE95-4C20-B66A-2E44BE570D1F}" destId="{72AF5A66-90ED-44F5-B0B9-613AFF1A64CB}" srcOrd="4" destOrd="0" presId="urn:microsoft.com/office/officeart/2005/8/layout/hierarchy1"/>
    <dgm:cxn modelId="{1E6F267A-873E-44D2-8632-B10AFC689D2E}" type="presParOf" srcId="{21F9E9B8-BE95-4C20-B66A-2E44BE570D1F}" destId="{21BA1343-F7C9-460F-B0AE-0A7BC4438038}" srcOrd="5" destOrd="0" presId="urn:microsoft.com/office/officeart/2005/8/layout/hierarchy1"/>
    <dgm:cxn modelId="{58B76FE7-FEC3-4E23-A0B5-3612B9AB7575}" type="presParOf" srcId="{21BA1343-F7C9-460F-B0AE-0A7BC4438038}" destId="{56BAE453-63FA-49B0-B311-D257FF3F17DB}" srcOrd="0" destOrd="0" presId="urn:microsoft.com/office/officeart/2005/8/layout/hierarchy1"/>
    <dgm:cxn modelId="{46977511-656F-4142-99D7-DC09414818B1}" type="presParOf" srcId="{56BAE453-63FA-49B0-B311-D257FF3F17DB}" destId="{1F0FA3E6-5F79-4538-A72C-07767745D398}" srcOrd="0" destOrd="0" presId="urn:microsoft.com/office/officeart/2005/8/layout/hierarchy1"/>
    <dgm:cxn modelId="{BDEB7BB6-689E-495D-AB71-9E91F7240B54}" type="presParOf" srcId="{56BAE453-63FA-49B0-B311-D257FF3F17DB}" destId="{A16D9A55-2F78-44F7-BDC7-834B37728459}" srcOrd="1" destOrd="0" presId="urn:microsoft.com/office/officeart/2005/8/layout/hierarchy1"/>
    <dgm:cxn modelId="{1BBF7E01-9D9D-4268-A0AC-9DA137F64B63}" type="presParOf" srcId="{21BA1343-F7C9-460F-B0AE-0A7BC4438038}" destId="{38D04D67-7C8F-484F-9B16-82ACD9FB9FFA}" srcOrd="1" destOrd="0" presId="urn:microsoft.com/office/officeart/2005/8/layout/hierarchy1"/>
    <dgm:cxn modelId="{9A64646F-743E-475D-BB85-EA9BBDF3B0F1}" type="presParOf" srcId="{38D04D67-7C8F-484F-9B16-82ACD9FB9FFA}" destId="{33D739B1-D256-4AB2-90EE-5089B5755E0C}" srcOrd="0" destOrd="0" presId="urn:microsoft.com/office/officeart/2005/8/layout/hierarchy1"/>
    <dgm:cxn modelId="{D2F32E9F-CDD5-496E-8D67-A0E6BCCAFFBA}" type="presParOf" srcId="{38D04D67-7C8F-484F-9B16-82ACD9FB9FFA}" destId="{E39D2A0D-8ED9-4CF0-9252-7CDCBA3970F5}" srcOrd="1" destOrd="0" presId="urn:microsoft.com/office/officeart/2005/8/layout/hierarchy1"/>
    <dgm:cxn modelId="{DC24B049-2765-4F9E-BD16-9E0E1F3A246F}" type="presParOf" srcId="{E39D2A0D-8ED9-4CF0-9252-7CDCBA3970F5}" destId="{9ACC8FCB-D2DA-4CCC-941A-70C97951E5A5}" srcOrd="0" destOrd="0" presId="urn:microsoft.com/office/officeart/2005/8/layout/hierarchy1"/>
    <dgm:cxn modelId="{61BEA53C-21B2-4611-A65B-C357FE8DE08D}" type="presParOf" srcId="{9ACC8FCB-D2DA-4CCC-941A-70C97951E5A5}" destId="{F9D733FA-C111-4CC2-9A20-1E48DE8A144C}" srcOrd="0" destOrd="0" presId="urn:microsoft.com/office/officeart/2005/8/layout/hierarchy1"/>
    <dgm:cxn modelId="{5F52BB1E-1DC2-4058-AAFB-058F0B3AE5A5}" type="presParOf" srcId="{9ACC8FCB-D2DA-4CCC-941A-70C97951E5A5}" destId="{C3F86B90-994A-4B47-9618-2506879F518F}" srcOrd="1" destOrd="0" presId="urn:microsoft.com/office/officeart/2005/8/layout/hierarchy1"/>
    <dgm:cxn modelId="{5AB8FC15-339C-43D3-8558-F7361F063242}" type="presParOf" srcId="{E39D2A0D-8ED9-4CF0-9252-7CDCBA3970F5}" destId="{AF0A883A-C6DC-4618-BE2A-BBC758A92FF3}" srcOrd="1" destOrd="0" presId="urn:microsoft.com/office/officeart/2005/8/layout/hierarchy1"/>
    <dgm:cxn modelId="{F96D85B2-A92A-463C-9D69-3F1E3B3ACF3C}" type="presParOf" srcId="{21F9E9B8-BE95-4C20-B66A-2E44BE570D1F}" destId="{4835E158-0338-4E94-9699-907906DF99C3}" srcOrd="6" destOrd="0" presId="urn:microsoft.com/office/officeart/2005/8/layout/hierarchy1"/>
    <dgm:cxn modelId="{6EEDEEE1-35C0-41AA-850C-CD34FFA42841}" type="presParOf" srcId="{21F9E9B8-BE95-4C20-B66A-2E44BE570D1F}" destId="{D62054BA-16EB-4664-9193-A159166E7CB1}" srcOrd="7" destOrd="0" presId="urn:microsoft.com/office/officeart/2005/8/layout/hierarchy1"/>
    <dgm:cxn modelId="{1D3AA5C1-61D3-4177-995B-2B5581C849F8}" type="presParOf" srcId="{D62054BA-16EB-4664-9193-A159166E7CB1}" destId="{4CE1DEE4-046D-4373-8915-27D483F3859B}" srcOrd="0" destOrd="0" presId="urn:microsoft.com/office/officeart/2005/8/layout/hierarchy1"/>
    <dgm:cxn modelId="{FD481266-5781-4818-A96C-B028BDB656B6}" type="presParOf" srcId="{4CE1DEE4-046D-4373-8915-27D483F3859B}" destId="{A5D2A5E7-018C-45D1-BCC0-5D3EE9A9DC6B}" srcOrd="0" destOrd="0" presId="urn:microsoft.com/office/officeart/2005/8/layout/hierarchy1"/>
    <dgm:cxn modelId="{861DE3FB-1C0B-4372-8EFB-079A6059D883}" type="presParOf" srcId="{4CE1DEE4-046D-4373-8915-27D483F3859B}" destId="{1E242274-B9D4-44D5-8754-45D0D8F5B20F}" srcOrd="1" destOrd="0" presId="urn:microsoft.com/office/officeart/2005/8/layout/hierarchy1"/>
    <dgm:cxn modelId="{542C3C17-8A10-4C2A-AF11-BB40B113586A}" type="presParOf" srcId="{D62054BA-16EB-4664-9193-A159166E7CB1}" destId="{545FE8B6-3F3B-41E4-B324-19E5B9869E40}" srcOrd="1" destOrd="0" presId="urn:microsoft.com/office/officeart/2005/8/layout/hierarchy1"/>
    <dgm:cxn modelId="{95A04B71-E618-4EE6-9872-69C0873FF668}" type="presParOf" srcId="{545FE8B6-3F3B-41E4-B324-19E5B9869E40}" destId="{DD9C6E39-6BF2-4052-9119-31BDA9036B64}" srcOrd="0" destOrd="0" presId="urn:microsoft.com/office/officeart/2005/8/layout/hierarchy1"/>
    <dgm:cxn modelId="{C21DAC00-634A-4585-89D1-BD01EDAF6056}" type="presParOf" srcId="{545FE8B6-3F3B-41E4-B324-19E5B9869E40}" destId="{1055969D-37CC-4974-9B49-5C4FF984036D}" srcOrd="1" destOrd="0" presId="urn:microsoft.com/office/officeart/2005/8/layout/hierarchy1"/>
    <dgm:cxn modelId="{53914402-6B1D-4E35-AF7C-3C34B07463C7}" type="presParOf" srcId="{1055969D-37CC-4974-9B49-5C4FF984036D}" destId="{7C52FA6F-D178-47F8-AD62-9C0FF5DBE3F4}" srcOrd="0" destOrd="0" presId="urn:microsoft.com/office/officeart/2005/8/layout/hierarchy1"/>
    <dgm:cxn modelId="{9C690E8B-ECD2-474E-97E7-60EB4D2510F5}" type="presParOf" srcId="{7C52FA6F-D178-47F8-AD62-9C0FF5DBE3F4}" destId="{87CE1870-C0FB-4A4B-900F-B0A632BDEBC8}" srcOrd="0" destOrd="0" presId="urn:microsoft.com/office/officeart/2005/8/layout/hierarchy1"/>
    <dgm:cxn modelId="{8355DACA-FE88-445A-8301-8029367FCBDB}" type="presParOf" srcId="{7C52FA6F-D178-47F8-AD62-9C0FF5DBE3F4}" destId="{6D08379E-8B27-4BE3-BF62-8936E5EEDB1B}" srcOrd="1" destOrd="0" presId="urn:microsoft.com/office/officeart/2005/8/layout/hierarchy1"/>
    <dgm:cxn modelId="{1CDD3086-7B6A-4E5E-AACE-6C1BB697AB6B}" type="presParOf" srcId="{1055969D-37CC-4974-9B49-5C4FF984036D}" destId="{024B850E-BF08-45F1-9294-DCAB40E1F4AE}" srcOrd="1" destOrd="0" presId="urn:microsoft.com/office/officeart/2005/8/layout/hierarchy1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3DC239-3A13-4DF3-B3D3-5045F0C5D644}" type="doc">
      <dgm:prSet loTypeId="urn:microsoft.com/office/officeart/2005/8/layout/chevron1" loCatId="process" qsTypeId="urn:microsoft.com/office/officeart/2005/8/quickstyle/3d2" qsCatId="3D" csTypeId="urn:microsoft.com/office/officeart/2005/8/colors/colorful5" csCatId="colorful" phldr="1"/>
      <dgm:spPr/>
    </dgm:pt>
    <dgm:pt modelId="{CDCC17E2-5172-4A8F-8960-053BF3A3BB9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Cambria" pitchFamily="18" charset="0"/>
            </a:rPr>
            <a:t>Sometimes</a:t>
          </a:r>
          <a:endParaRPr lang="en-US" b="1" dirty="0">
            <a:solidFill>
              <a:schemeClr val="tx1"/>
            </a:solidFill>
            <a:latin typeface="Cambria" pitchFamily="18" charset="0"/>
          </a:endParaRPr>
        </a:p>
      </dgm:t>
    </dgm:pt>
    <dgm:pt modelId="{B18D7ECC-623B-4266-BD51-743458E53FC9}" type="parTrans" cxnId="{4264339D-4C63-4817-B77D-AC4366A94531}">
      <dgm:prSet/>
      <dgm:spPr/>
      <dgm:t>
        <a:bodyPr/>
        <a:lstStyle/>
        <a:p>
          <a:endParaRPr lang="en-US"/>
        </a:p>
      </dgm:t>
    </dgm:pt>
    <dgm:pt modelId="{A8229C4E-A836-4AF1-A8AB-97170AA1AD09}" type="sibTrans" cxnId="{4264339D-4C63-4817-B77D-AC4366A94531}">
      <dgm:prSet/>
      <dgm:spPr/>
      <dgm:t>
        <a:bodyPr/>
        <a:lstStyle/>
        <a:p>
          <a:endParaRPr lang="en-US"/>
        </a:p>
      </dgm:t>
    </dgm:pt>
    <dgm:pt modelId="{468086ED-3165-41F0-A6D9-01B738DCB7D5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Cambria" pitchFamily="18" charset="0"/>
            </a:rPr>
            <a:t>Regularly</a:t>
          </a:r>
          <a:endParaRPr lang="en-US" b="1" dirty="0">
            <a:solidFill>
              <a:schemeClr val="tx1"/>
            </a:solidFill>
            <a:latin typeface="Cambria" pitchFamily="18" charset="0"/>
          </a:endParaRPr>
        </a:p>
      </dgm:t>
    </dgm:pt>
    <dgm:pt modelId="{3F4901F0-4819-4BD3-9BD6-B22C92D07748}" type="parTrans" cxnId="{1A08CA0B-BD32-4D27-B171-868AB756C5CE}">
      <dgm:prSet/>
      <dgm:spPr/>
      <dgm:t>
        <a:bodyPr/>
        <a:lstStyle/>
        <a:p>
          <a:endParaRPr lang="en-US"/>
        </a:p>
      </dgm:t>
    </dgm:pt>
    <dgm:pt modelId="{4ABA5EBF-2665-4FE3-BD8A-C8085EA3B657}" type="sibTrans" cxnId="{1A08CA0B-BD32-4D27-B171-868AB756C5CE}">
      <dgm:prSet/>
      <dgm:spPr/>
      <dgm:t>
        <a:bodyPr/>
        <a:lstStyle/>
        <a:p>
          <a:endParaRPr lang="en-US"/>
        </a:p>
      </dgm:t>
    </dgm:pt>
    <dgm:pt modelId="{DF16BC42-295F-477A-9BC2-453A5572D5D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Cambria" pitchFamily="18" charset="0"/>
            </a:rPr>
            <a:t>Rarely</a:t>
          </a:r>
          <a:endParaRPr lang="en-US" b="1" dirty="0">
            <a:solidFill>
              <a:schemeClr val="tx1"/>
            </a:solidFill>
            <a:latin typeface="Cambria" pitchFamily="18" charset="0"/>
          </a:endParaRPr>
        </a:p>
      </dgm:t>
    </dgm:pt>
    <dgm:pt modelId="{1DECFE1C-54EF-4809-9D85-50AE3D33CDB4}" type="parTrans" cxnId="{EEA459F8-14F6-41FA-95F0-D527879EA398}">
      <dgm:prSet/>
      <dgm:spPr/>
      <dgm:t>
        <a:bodyPr/>
        <a:lstStyle/>
        <a:p>
          <a:endParaRPr lang="en-US"/>
        </a:p>
      </dgm:t>
    </dgm:pt>
    <dgm:pt modelId="{7DF11B7D-DF9A-4B7A-ABD6-088BD491F6B9}" type="sibTrans" cxnId="{EEA459F8-14F6-41FA-95F0-D527879EA398}">
      <dgm:prSet/>
      <dgm:spPr/>
      <dgm:t>
        <a:bodyPr/>
        <a:lstStyle/>
        <a:p>
          <a:endParaRPr lang="en-US"/>
        </a:p>
      </dgm:t>
    </dgm:pt>
    <dgm:pt modelId="{83629E6B-CE8F-4FC1-84D9-7EF2C473D271}">
      <dgm:prSet/>
      <dgm:spPr/>
      <dgm:t>
        <a:bodyPr/>
        <a:lstStyle/>
        <a:p>
          <a:r>
            <a:rPr lang="en-US" b="1" dirty="0" smtClean="0">
              <a:solidFill>
                <a:schemeClr val="tx1"/>
              </a:solidFill>
              <a:latin typeface="Cambria" pitchFamily="18" charset="0"/>
            </a:rPr>
            <a:t>Only on trial basis</a:t>
          </a:r>
          <a:endParaRPr lang="en-US" b="1" dirty="0">
            <a:solidFill>
              <a:schemeClr val="tx1"/>
            </a:solidFill>
            <a:latin typeface="Cambria" pitchFamily="18" charset="0"/>
          </a:endParaRPr>
        </a:p>
      </dgm:t>
    </dgm:pt>
    <dgm:pt modelId="{9BA90628-0978-4F75-BE82-F7692DA0E211}" type="parTrans" cxnId="{90DF20E7-F49C-4A58-9C13-AA0FCC32ACDC}">
      <dgm:prSet/>
      <dgm:spPr/>
      <dgm:t>
        <a:bodyPr/>
        <a:lstStyle/>
        <a:p>
          <a:endParaRPr lang="en-US"/>
        </a:p>
      </dgm:t>
    </dgm:pt>
    <dgm:pt modelId="{C33D9480-D6A5-4D04-A9FD-62FF8A15AD4C}" type="sibTrans" cxnId="{90DF20E7-F49C-4A58-9C13-AA0FCC32ACDC}">
      <dgm:prSet/>
      <dgm:spPr/>
      <dgm:t>
        <a:bodyPr/>
        <a:lstStyle/>
        <a:p>
          <a:endParaRPr lang="en-US"/>
        </a:p>
      </dgm:t>
    </dgm:pt>
    <dgm:pt modelId="{E585CEB4-14C8-4F78-B64D-67524895C934}" type="pres">
      <dgm:prSet presAssocID="{493DC239-3A13-4DF3-B3D3-5045F0C5D644}" presName="Name0" presStyleCnt="0">
        <dgm:presLayoutVars>
          <dgm:dir/>
          <dgm:animLvl val="lvl"/>
          <dgm:resizeHandles val="exact"/>
        </dgm:presLayoutVars>
      </dgm:prSet>
      <dgm:spPr/>
    </dgm:pt>
    <dgm:pt modelId="{FDDC6DD9-3E3E-44C0-BBD1-4D5ADE677CF9}" type="pres">
      <dgm:prSet presAssocID="{CDCC17E2-5172-4A8F-8960-053BF3A3BB92}" presName="parTxOnly" presStyleLbl="node1" presStyleIdx="0" presStyleCnt="4" custScaleY="585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88ED78-725C-440B-8C7F-AA8F0AA8CD61}" type="pres">
      <dgm:prSet presAssocID="{A8229C4E-A836-4AF1-A8AB-97170AA1AD09}" presName="parTxOnlySpace" presStyleCnt="0"/>
      <dgm:spPr/>
    </dgm:pt>
    <dgm:pt modelId="{FD417C67-4A20-4CDA-9253-879BB663B26A}" type="pres">
      <dgm:prSet presAssocID="{468086ED-3165-41F0-A6D9-01B738DCB7D5}" presName="parTxOnly" presStyleLbl="node1" presStyleIdx="1" presStyleCnt="4" custScaleY="585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AD4E0-73F1-497C-8A7A-A82093EA6D7E}" type="pres">
      <dgm:prSet presAssocID="{4ABA5EBF-2665-4FE3-BD8A-C8085EA3B657}" presName="parTxOnlySpace" presStyleCnt="0"/>
      <dgm:spPr/>
    </dgm:pt>
    <dgm:pt modelId="{04B2E397-6ADF-4A56-A109-E3625187C377}" type="pres">
      <dgm:prSet presAssocID="{DF16BC42-295F-477A-9BC2-453A5572D5D2}" presName="parTxOnly" presStyleLbl="node1" presStyleIdx="2" presStyleCnt="4" custScaleY="585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A6A2C5-5204-4D70-9C83-61579546235B}" type="pres">
      <dgm:prSet presAssocID="{7DF11B7D-DF9A-4B7A-ABD6-088BD491F6B9}" presName="parTxOnlySpace" presStyleCnt="0"/>
      <dgm:spPr/>
    </dgm:pt>
    <dgm:pt modelId="{F34AEAA3-B880-4239-A02A-904E7D45BBF8}" type="pres">
      <dgm:prSet presAssocID="{83629E6B-CE8F-4FC1-84D9-7EF2C473D271}" presName="parTxOnly" presStyleLbl="node1" presStyleIdx="3" presStyleCnt="4" custScaleY="585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64339D-4C63-4817-B77D-AC4366A94531}" srcId="{493DC239-3A13-4DF3-B3D3-5045F0C5D644}" destId="{CDCC17E2-5172-4A8F-8960-053BF3A3BB92}" srcOrd="0" destOrd="0" parTransId="{B18D7ECC-623B-4266-BD51-743458E53FC9}" sibTransId="{A8229C4E-A836-4AF1-A8AB-97170AA1AD09}"/>
    <dgm:cxn modelId="{DAFE55FA-AFFA-4A96-97AA-59A8ED58B21F}" type="presOf" srcId="{DF16BC42-295F-477A-9BC2-453A5572D5D2}" destId="{04B2E397-6ADF-4A56-A109-E3625187C377}" srcOrd="0" destOrd="0" presId="urn:microsoft.com/office/officeart/2005/8/layout/chevron1"/>
    <dgm:cxn modelId="{B9E3BFD8-828B-42FC-8360-3AFE83D06C44}" type="presOf" srcId="{CDCC17E2-5172-4A8F-8960-053BF3A3BB92}" destId="{FDDC6DD9-3E3E-44C0-BBD1-4D5ADE677CF9}" srcOrd="0" destOrd="0" presId="urn:microsoft.com/office/officeart/2005/8/layout/chevron1"/>
    <dgm:cxn modelId="{32963B07-34F1-4A7F-9F54-DD2FC51C10E6}" type="presOf" srcId="{493DC239-3A13-4DF3-B3D3-5045F0C5D644}" destId="{E585CEB4-14C8-4F78-B64D-67524895C934}" srcOrd="0" destOrd="0" presId="urn:microsoft.com/office/officeart/2005/8/layout/chevron1"/>
    <dgm:cxn modelId="{1A08CA0B-BD32-4D27-B171-868AB756C5CE}" srcId="{493DC239-3A13-4DF3-B3D3-5045F0C5D644}" destId="{468086ED-3165-41F0-A6D9-01B738DCB7D5}" srcOrd="1" destOrd="0" parTransId="{3F4901F0-4819-4BD3-9BD6-B22C92D07748}" sibTransId="{4ABA5EBF-2665-4FE3-BD8A-C8085EA3B657}"/>
    <dgm:cxn modelId="{90DF20E7-F49C-4A58-9C13-AA0FCC32ACDC}" srcId="{493DC239-3A13-4DF3-B3D3-5045F0C5D644}" destId="{83629E6B-CE8F-4FC1-84D9-7EF2C473D271}" srcOrd="3" destOrd="0" parTransId="{9BA90628-0978-4F75-BE82-F7692DA0E211}" sibTransId="{C33D9480-D6A5-4D04-A9FD-62FF8A15AD4C}"/>
    <dgm:cxn modelId="{B79C8747-97CC-415F-86FD-839C487202A7}" type="presOf" srcId="{468086ED-3165-41F0-A6D9-01B738DCB7D5}" destId="{FD417C67-4A20-4CDA-9253-879BB663B26A}" srcOrd="0" destOrd="0" presId="urn:microsoft.com/office/officeart/2005/8/layout/chevron1"/>
    <dgm:cxn modelId="{C18598ED-CC2C-4793-8037-BEE0A472EFE8}" type="presOf" srcId="{83629E6B-CE8F-4FC1-84D9-7EF2C473D271}" destId="{F34AEAA3-B880-4239-A02A-904E7D45BBF8}" srcOrd="0" destOrd="0" presId="urn:microsoft.com/office/officeart/2005/8/layout/chevron1"/>
    <dgm:cxn modelId="{EEA459F8-14F6-41FA-95F0-D527879EA398}" srcId="{493DC239-3A13-4DF3-B3D3-5045F0C5D644}" destId="{DF16BC42-295F-477A-9BC2-453A5572D5D2}" srcOrd="2" destOrd="0" parTransId="{1DECFE1C-54EF-4809-9D85-50AE3D33CDB4}" sibTransId="{7DF11B7D-DF9A-4B7A-ABD6-088BD491F6B9}"/>
    <dgm:cxn modelId="{205C8DED-C9DC-452F-BADB-F08F18967838}" type="presParOf" srcId="{E585CEB4-14C8-4F78-B64D-67524895C934}" destId="{FDDC6DD9-3E3E-44C0-BBD1-4D5ADE677CF9}" srcOrd="0" destOrd="0" presId="urn:microsoft.com/office/officeart/2005/8/layout/chevron1"/>
    <dgm:cxn modelId="{30F82EE3-0BA9-4F34-8A3E-74D83EE0B405}" type="presParOf" srcId="{E585CEB4-14C8-4F78-B64D-67524895C934}" destId="{F388ED78-725C-440B-8C7F-AA8F0AA8CD61}" srcOrd="1" destOrd="0" presId="urn:microsoft.com/office/officeart/2005/8/layout/chevron1"/>
    <dgm:cxn modelId="{9EF41417-6ED2-47BE-9B1B-BA3E8565DFA5}" type="presParOf" srcId="{E585CEB4-14C8-4F78-B64D-67524895C934}" destId="{FD417C67-4A20-4CDA-9253-879BB663B26A}" srcOrd="2" destOrd="0" presId="urn:microsoft.com/office/officeart/2005/8/layout/chevron1"/>
    <dgm:cxn modelId="{304D2C9E-ED3E-44FB-A176-976B216D14FC}" type="presParOf" srcId="{E585CEB4-14C8-4F78-B64D-67524895C934}" destId="{6B0AD4E0-73F1-497C-8A7A-A82093EA6D7E}" srcOrd="3" destOrd="0" presId="urn:microsoft.com/office/officeart/2005/8/layout/chevron1"/>
    <dgm:cxn modelId="{C49B74D6-FA34-4C09-9A8D-093F339C634B}" type="presParOf" srcId="{E585CEB4-14C8-4F78-B64D-67524895C934}" destId="{04B2E397-6ADF-4A56-A109-E3625187C377}" srcOrd="4" destOrd="0" presId="urn:microsoft.com/office/officeart/2005/8/layout/chevron1"/>
    <dgm:cxn modelId="{BBAABDF0-0416-4631-A10A-8CB6560CAA94}" type="presParOf" srcId="{E585CEB4-14C8-4F78-B64D-67524895C934}" destId="{FDA6A2C5-5204-4D70-9C83-61579546235B}" srcOrd="5" destOrd="0" presId="urn:microsoft.com/office/officeart/2005/8/layout/chevron1"/>
    <dgm:cxn modelId="{11B54C05-B0F5-4154-B50B-1BC7146AD6F6}" type="presParOf" srcId="{E585CEB4-14C8-4F78-B64D-67524895C934}" destId="{F34AEAA3-B880-4239-A02A-904E7D45BBF8}" srcOrd="6" destOrd="0" presId="urn:microsoft.com/office/officeart/2005/8/layout/chevron1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8EA06A7-B934-48E0-9318-D4112F9C1CD1}" type="doc">
      <dgm:prSet loTypeId="urn:microsoft.com/office/officeart/2005/8/layout/hProcess9" loCatId="process" qsTypeId="urn:microsoft.com/office/officeart/2005/8/quickstyle/3d1" qsCatId="3D" csTypeId="urn:microsoft.com/office/officeart/2005/8/colors/colorful2" csCatId="colorful" phldr="1"/>
      <dgm:spPr/>
    </dgm:pt>
    <dgm:pt modelId="{EC2C44D3-C26D-4376-86CE-F0A9DBE90269}">
      <dgm:prSet phldrT="[Text]" custT="1"/>
      <dgm:spPr/>
      <dgm:t>
        <a:bodyPr/>
        <a:lstStyle/>
        <a:p>
          <a:r>
            <a:rPr lang="en-US" sz="1600" b="1" dirty="0">
              <a:latin typeface="Times New Roman" pitchFamily="18" charset="0"/>
              <a:cs typeface="Times New Roman" pitchFamily="18" charset="0"/>
            </a:rPr>
            <a:t>Systematically identify </a:t>
          </a:r>
          <a:r>
            <a:rPr lang="en-US" sz="1600" b="1" dirty="0" smtClean="0">
              <a:latin typeface="Times New Roman" pitchFamily="18" charset="0"/>
              <a:cs typeface="Times New Roman" pitchFamily="18" charset="0"/>
            </a:rPr>
            <a:t>item set’s </a:t>
          </a:r>
          <a:r>
            <a:rPr lang="en-US" sz="1600" b="1" dirty="0">
              <a:latin typeface="Times New Roman" pitchFamily="18" charset="0"/>
              <a:cs typeface="Times New Roman" pitchFamily="18" charset="0"/>
            </a:rPr>
            <a:t>that occur frequently in the data set with a support greater than a pre-specified threshold.</a:t>
          </a:r>
        </a:p>
      </dgm:t>
    </dgm:pt>
    <dgm:pt modelId="{C55A8D93-EEA7-4C74-87B7-9D941FB1D9F9}" type="parTrans" cxnId="{DEB268F9-FD5B-4BB3-AF4B-C4448AB06E1B}">
      <dgm:prSet/>
      <dgm:spPr/>
      <dgm:t>
        <a:bodyPr/>
        <a:lstStyle/>
        <a:p>
          <a:endParaRPr lang="en-US"/>
        </a:p>
      </dgm:t>
    </dgm:pt>
    <dgm:pt modelId="{1ED974BC-2969-4556-89D2-753F7C6D6AB4}" type="sibTrans" cxnId="{DEB268F9-FD5B-4BB3-AF4B-C4448AB06E1B}">
      <dgm:prSet/>
      <dgm:spPr/>
      <dgm:t>
        <a:bodyPr/>
        <a:lstStyle/>
        <a:p>
          <a:endParaRPr lang="en-US"/>
        </a:p>
      </dgm:t>
    </dgm:pt>
    <dgm:pt modelId="{1DA92C1E-A08C-46CF-8C48-6BAEDB992117}">
      <dgm:prSet phldrT="[Text]" custT="1"/>
      <dgm:spPr/>
      <dgm:t>
        <a:bodyPr/>
        <a:lstStyle/>
        <a:p>
          <a:r>
            <a:rPr lang="en-US" sz="1600" b="1" dirty="0">
              <a:latin typeface="Times New Roman" pitchFamily="18" charset="0"/>
              <a:cs typeface="Times New Roman" pitchFamily="18" charset="0"/>
            </a:rPr>
            <a:t>Calculate the confidence of all possible rules given the frequent </a:t>
          </a:r>
          <a:r>
            <a:rPr lang="en-US" sz="1600" b="1" dirty="0" smtClean="0">
              <a:latin typeface="Times New Roman" pitchFamily="18" charset="0"/>
              <a:cs typeface="Times New Roman" pitchFamily="18" charset="0"/>
            </a:rPr>
            <a:t>item set’s </a:t>
          </a:r>
          <a:r>
            <a:rPr lang="en-US" sz="1600" b="1" dirty="0">
              <a:latin typeface="Times New Roman" pitchFamily="18" charset="0"/>
              <a:cs typeface="Times New Roman" pitchFamily="18" charset="0"/>
            </a:rPr>
            <a:t>and keep only those with a confidence greater than a pre-specified threshold.</a:t>
          </a:r>
        </a:p>
        <a:p>
          <a:endParaRPr lang="en-US" sz="1600" b="1" dirty="0">
            <a:latin typeface="Times New Roman" pitchFamily="18" charset="0"/>
            <a:cs typeface="Times New Roman" pitchFamily="18" charset="0"/>
          </a:endParaRPr>
        </a:p>
      </dgm:t>
    </dgm:pt>
    <dgm:pt modelId="{275EBE06-7148-4DEA-B5AC-CF1755B635F1}" type="parTrans" cxnId="{98454E67-1211-4CA7-8A66-BC66C2F08D3A}">
      <dgm:prSet/>
      <dgm:spPr/>
      <dgm:t>
        <a:bodyPr/>
        <a:lstStyle/>
        <a:p>
          <a:endParaRPr lang="en-US"/>
        </a:p>
      </dgm:t>
    </dgm:pt>
    <dgm:pt modelId="{44642D64-6021-4CCA-AF91-223595405CBB}" type="sibTrans" cxnId="{98454E67-1211-4CA7-8A66-BC66C2F08D3A}">
      <dgm:prSet/>
      <dgm:spPr/>
      <dgm:t>
        <a:bodyPr/>
        <a:lstStyle/>
        <a:p>
          <a:endParaRPr lang="en-US"/>
        </a:p>
      </dgm:t>
    </dgm:pt>
    <dgm:pt modelId="{ACC0B797-19AB-4F96-A117-3E291DA4003D}" type="pres">
      <dgm:prSet presAssocID="{E8EA06A7-B934-48E0-9318-D4112F9C1CD1}" presName="CompostProcess" presStyleCnt="0">
        <dgm:presLayoutVars>
          <dgm:dir/>
          <dgm:resizeHandles val="exact"/>
        </dgm:presLayoutVars>
      </dgm:prSet>
      <dgm:spPr/>
    </dgm:pt>
    <dgm:pt modelId="{1B91EE7F-E438-403E-B2A6-2C0A309A528D}" type="pres">
      <dgm:prSet presAssocID="{E8EA06A7-B934-48E0-9318-D4112F9C1CD1}" presName="arrow" presStyleLbl="bgShp" presStyleIdx="0" presStyleCnt="1"/>
      <dgm:spPr/>
    </dgm:pt>
    <dgm:pt modelId="{05625426-43BF-4C9C-AB1F-A1920A9926C5}" type="pres">
      <dgm:prSet presAssocID="{E8EA06A7-B934-48E0-9318-D4112F9C1CD1}" presName="linearProcess" presStyleCnt="0"/>
      <dgm:spPr/>
    </dgm:pt>
    <dgm:pt modelId="{CF9742F6-84F3-494A-B713-6FF5F6D8BEE1}" type="pres">
      <dgm:prSet presAssocID="{EC2C44D3-C26D-4376-86CE-F0A9DBE90269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8D459-2CD2-4D38-B50C-2AF81501B155}" type="pres">
      <dgm:prSet presAssocID="{1ED974BC-2969-4556-89D2-753F7C6D6AB4}" presName="sibTrans" presStyleCnt="0"/>
      <dgm:spPr/>
    </dgm:pt>
    <dgm:pt modelId="{90DF9DBD-2380-44C4-8AD6-1F85640F35FA}" type="pres">
      <dgm:prSet presAssocID="{1DA92C1E-A08C-46CF-8C48-6BAEDB992117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4C885E-DC67-4D62-B1B2-1C20C68D5360}" type="presOf" srcId="{E8EA06A7-B934-48E0-9318-D4112F9C1CD1}" destId="{ACC0B797-19AB-4F96-A117-3E291DA4003D}" srcOrd="0" destOrd="0" presId="urn:microsoft.com/office/officeart/2005/8/layout/hProcess9"/>
    <dgm:cxn modelId="{56F38177-5471-4993-8A44-15E97AA08395}" type="presOf" srcId="{1DA92C1E-A08C-46CF-8C48-6BAEDB992117}" destId="{90DF9DBD-2380-44C4-8AD6-1F85640F35FA}" srcOrd="0" destOrd="0" presId="urn:microsoft.com/office/officeart/2005/8/layout/hProcess9"/>
    <dgm:cxn modelId="{DEB268F9-FD5B-4BB3-AF4B-C4448AB06E1B}" srcId="{E8EA06A7-B934-48E0-9318-D4112F9C1CD1}" destId="{EC2C44D3-C26D-4376-86CE-F0A9DBE90269}" srcOrd="0" destOrd="0" parTransId="{C55A8D93-EEA7-4C74-87B7-9D941FB1D9F9}" sibTransId="{1ED974BC-2969-4556-89D2-753F7C6D6AB4}"/>
    <dgm:cxn modelId="{BF9625A3-3ED4-4796-8B5F-0956080269F6}" type="presOf" srcId="{EC2C44D3-C26D-4376-86CE-F0A9DBE90269}" destId="{CF9742F6-84F3-494A-B713-6FF5F6D8BEE1}" srcOrd="0" destOrd="0" presId="urn:microsoft.com/office/officeart/2005/8/layout/hProcess9"/>
    <dgm:cxn modelId="{98454E67-1211-4CA7-8A66-BC66C2F08D3A}" srcId="{E8EA06A7-B934-48E0-9318-D4112F9C1CD1}" destId="{1DA92C1E-A08C-46CF-8C48-6BAEDB992117}" srcOrd="1" destOrd="0" parTransId="{275EBE06-7148-4DEA-B5AC-CF1755B635F1}" sibTransId="{44642D64-6021-4CCA-AF91-223595405CBB}"/>
    <dgm:cxn modelId="{8A1394CC-804D-4CB9-80AD-74F1ACDB8AC6}" type="presParOf" srcId="{ACC0B797-19AB-4F96-A117-3E291DA4003D}" destId="{1B91EE7F-E438-403E-B2A6-2C0A309A528D}" srcOrd="0" destOrd="0" presId="urn:microsoft.com/office/officeart/2005/8/layout/hProcess9"/>
    <dgm:cxn modelId="{DA5294A1-DB9F-451C-AB4D-61DDD626CE27}" type="presParOf" srcId="{ACC0B797-19AB-4F96-A117-3E291DA4003D}" destId="{05625426-43BF-4C9C-AB1F-A1920A9926C5}" srcOrd="1" destOrd="0" presId="urn:microsoft.com/office/officeart/2005/8/layout/hProcess9"/>
    <dgm:cxn modelId="{E1C7F70F-4242-4012-988B-5007DE4AEE3A}" type="presParOf" srcId="{05625426-43BF-4C9C-AB1F-A1920A9926C5}" destId="{CF9742F6-84F3-494A-B713-6FF5F6D8BEE1}" srcOrd="0" destOrd="0" presId="urn:microsoft.com/office/officeart/2005/8/layout/hProcess9"/>
    <dgm:cxn modelId="{60D7F052-C73D-4C75-93D4-32B8BF3C4213}" type="presParOf" srcId="{05625426-43BF-4C9C-AB1F-A1920A9926C5}" destId="{9628D459-2CD2-4D38-B50C-2AF81501B155}" srcOrd="1" destOrd="0" presId="urn:microsoft.com/office/officeart/2005/8/layout/hProcess9"/>
    <dgm:cxn modelId="{8B5928C6-18CB-4823-958B-86906AF21EC2}" type="presParOf" srcId="{05625426-43BF-4C9C-AB1F-A1920A9926C5}" destId="{90DF9DBD-2380-44C4-8AD6-1F85640F35FA}" srcOrd="2" destOrd="0" presId="urn:microsoft.com/office/officeart/2005/8/layout/hProcess9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C886114-51CE-4B9B-ADC6-FF1FB76116ED}" type="doc">
      <dgm:prSet loTypeId="urn:microsoft.com/office/officeart/2005/8/layout/venn3#1" loCatId="relationship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D6039521-3AAC-429F-9806-BF84836B1659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Determine the support of </a:t>
          </a:r>
          <a:r>
            <a:rPr lang="en-GB" sz="20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item sets </a:t>
          </a:r>
          <a:r>
            <a:rPr lang="en-GB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in the transactional database, and select the minimum support and confidence.</a:t>
          </a:r>
          <a:endParaRPr lang="en-IN" sz="20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62B291ED-9F53-41F5-88D6-C2E400BA818F}" type="parTrans" cxnId="{C0614505-3E05-4A19-9108-8256E45687D5}">
      <dgm:prSet/>
      <dgm:spPr/>
      <dgm:t>
        <a:bodyPr/>
        <a:lstStyle/>
        <a:p>
          <a:endParaRPr lang="en-IN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0129667-083C-4954-AD62-6F30F61C53A4}" type="sibTrans" cxnId="{C0614505-3E05-4A19-9108-8256E45687D5}">
      <dgm:prSet/>
      <dgm:spPr/>
      <dgm:t>
        <a:bodyPr/>
        <a:lstStyle/>
        <a:p>
          <a:endParaRPr lang="en-IN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6E673C5D-F7F0-4102-A269-1E73CC023BD5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Find all the rules of these subsets that have higher confidence value than the threshold or minimum confidence.</a:t>
          </a:r>
          <a:endParaRPr lang="en-IN" sz="20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8A74738-6A3D-4C97-B0F8-71AF2E2073DF}" type="parTrans" cxnId="{3E177407-1BA3-498A-A5B9-4B3BE3C9D80B}">
      <dgm:prSet/>
      <dgm:spPr/>
      <dgm:t>
        <a:bodyPr/>
        <a:lstStyle/>
        <a:p>
          <a:endParaRPr lang="en-IN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DE572C3-5A62-4346-926C-FE27979A3DF9}" type="sibTrans" cxnId="{3E177407-1BA3-498A-A5B9-4B3BE3C9D80B}">
      <dgm:prSet/>
      <dgm:spPr/>
      <dgm:t>
        <a:bodyPr/>
        <a:lstStyle/>
        <a:p>
          <a:endParaRPr lang="en-IN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192BEBE9-674D-4B0A-BC2F-15D1989FFD42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Sort the rules as decreasing order of lift.</a:t>
          </a:r>
          <a:endParaRPr lang="en-IN" sz="20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9EDBD7CF-31A6-4595-9FE1-0BAB67EF5B17}" type="parTrans" cxnId="{4A66C827-0C23-4B09-A0AD-50D527E8E644}">
      <dgm:prSet/>
      <dgm:spPr/>
      <dgm:t>
        <a:bodyPr/>
        <a:lstStyle/>
        <a:p>
          <a:endParaRPr lang="en-IN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60CCC5E-C46A-435B-A33D-4D064B62E084}" type="sibTrans" cxnId="{4A66C827-0C23-4B09-A0AD-50D527E8E644}">
      <dgm:prSet/>
      <dgm:spPr/>
      <dgm:t>
        <a:bodyPr/>
        <a:lstStyle/>
        <a:p>
          <a:endParaRPr lang="en-IN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05E626CE-A991-4071-A435-1571976A995A}">
      <dgm:prSet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Take all supports in the transaction with higher support value than the minimum or selected support value.</a:t>
          </a:r>
          <a:endParaRPr lang="en-IN" sz="2000" b="1" dirty="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6EC879C-BC0A-4A6D-A529-7B61C1B89997}" type="parTrans" cxnId="{C45A41FE-4A85-4FBF-963A-B6DD7268F2F8}">
      <dgm:prSet/>
      <dgm:spPr/>
      <dgm:t>
        <a:bodyPr/>
        <a:lstStyle/>
        <a:p>
          <a:endParaRPr lang="en-IN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F1BA7F1-0392-4AEA-8F13-808B32EF165B}" type="sibTrans" cxnId="{C45A41FE-4A85-4FBF-963A-B6DD7268F2F8}">
      <dgm:prSet/>
      <dgm:spPr/>
      <dgm:t>
        <a:bodyPr/>
        <a:lstStyle/>
        <a:p>
          <a:endParaRPr lang="en-IN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EE028DA4-6FDC-4E9F-BDDD-89959CC98B5F}" type="pres">
      <dgm:prSet presAssocID="{2C886114-51CE-4B9B-ADC6-FF1FB76116E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D4EEB9A-AE56-444A-8E12-0ADEE442FACD}" type="pres">
      <dgm:prSet presAssocID="{D6039521-3AAC-429F-9806-BF84836B1659}" presName="Name5" presStyleLbl="venn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FE156-FFA3-4973-B9EE-91EE5F0E83F6}" type="pres">
      <dgm:prSet presAssocID="{D0129667-083C-4954-AD62-6F30F61C53A4}" presName="space" presStyleCnt="0"/>
      <dgm:spPr/>
      <dgm:t>
        <a:bodyPr/>
        <a:lstStyle/>
        <a:p>
          <a:endParaRPr lang="en-US"/>
        </a:p>
      </dgm:t>
    </dgm:pt>
    <dgm:pt modelId="{3DEC30F4-7CD1-4D58-87D2-B4ACBFB6CBFA}" type="pres">
      <dgm:prSet presAssocID="{05E626CE-A991-4071-A435-1571976A995A}" presName="Name5" presStyleLbl="vennNode1" presStyleIdx="1" presStyleCnt="4" custLinFactNeighborX="-3708" custLinFactNeighborY="-7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11A7E8-830B-4F8A-A8B9-DB08D9CE423B}" type="pres">
      <dgm:prSet presAssocID="{5F1BA7F1-0392-4AEA-8F13-808B32EF165B}" presName="space" presStyleCnt="0"/>
      <dgm:spPr/>
      <dgm:t>
        <a:bodyPr/>
        <a:lstStyle/>
        <a:p>
          <a:endParaRPr lang="en-US"/>
        </a:p>
      </dgm:t>
    </dgm:pt>
    <dgm:pt modelId="{6BB8BB96-EC7A-40A2-8EF4-7FF127C4C152}" type="pres">
      <dgm:prSet presAssocID="{6E673C5D-F7F0-4102-A269-1E73CC023BD5}" presName="Name5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0A2887-7C4F-4FBC-86A9-179B2C8354D7}" type="pres">
      <dgm:prSet presAssocID="{5DE572C3-5A62-4346-926C-FE27979A3DF9}" presName="space" presStyleCnt="0"/>
      <dgm:spPr/>
      <dgm:t>
        <a:bodyPr/>
        <a:lstStyle/>
        <a:p>
          <a:endParaRPr lang="en-US"/>
        </a:p>
      </dgm:t>
    </dgm:pt>
    <dgm:pt modelId="{9D11F9A9-A8E7-491C-87F3-E28D0E3E821A}" type="pres">
      <dgm:prSet presAssocID="{192BEBE9-674D-4B0A-BC2F-15D1989FFD42}" presName="Name5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2E5010-5D50-4DAB-9D79-BF34EB017C02}" type="presOf" srcId="{192BEBE9-674D-4B0A-BC2F-15D1989FFD42}" destId="{9D11F9A9-A8E7-491C-87F3-E28D0E3E821A}" srcOrd="0" destOrd="0" presId="urn:microsoft.com/office/officeart/2005/8/layout/venn3#1"/>
    <dgm:cxn modelId="{FA70C181-3D5F-46C5-81CE-06773CE9CEF4}" type="presOf" srcId="{6E673C5D-F7F0-4102-A269-1E73CC023BD5}" destId="{6BB8BB96-EC7A-40A2-8EF4-7FF127C4C152}" srcOrd="0" destOrd="0" presId="urn:microsoft.com/office/officeart/2005/8/layout/venn3#1"/>
    <dgm:cxn modelId="{B258DFC8-3B18-4E78-9057-B66EC09267B8}" type="presOf" srcId="{05E626CE-A991-4071-A435-1571976A995A}" destId="{3DEC30F4-7CD1-4D58-87D2-B4ACBFB6CBFA}" srcOrd="0" destOrd="0" presId="urn:microsoft.com/office/officeart/2005/8/layout/venn3#1"/>
    <dgm:cxn modelId="{3E177407-1BA3-498A-A5B9-4B3BE3C9D80B}" srcId="{2C886114-51CE-4B9B-ADC6-FF1FB76116ED}" destId="{6E673C5D-F7F0-4102-A269-1E73CC023BD5}" srcOrd="2" destOrd="0" parTransId="{78A74738-6A3D-4C97-B0F8-71AF2E2073DF}" sibTransId="{5DE572C3-5A62-4346-926C-FE27979A3DF9}"/>
    <dgm:cxn modelId="{875D6959-ED8E-476D-84F1-EF4C863C4D46}" type="presOf" srcId="{2C886114-51CE-4B9B-ADC6-FF1FB76116ED}" destId="{EE028DA4-6FDC-4E9F-BDDD-89959CC98B5F}" srcOrd="0" destOrd="0" presId="urn:microsoft.com/office/officeart/2005/8/layout/venn3#1"/>
    <dgm:cxn modelId="{6BA6A6D4-CC99-4C93-B18E-8031D41F052E}" type="presOf" srcId="{D6039521-3AAC-429F-9806-BF84836B1659}" destId="{2D4EEB9A-AE56-444A-8E12-0ADEE442FACD}" srcOrd="0" destOrd="0" presId="urn:microsoft.com/office/officeart/2005/8/layout/venn3#1"/>
    <dgm:cxn modelId="{C0614505-3E05-4A19-9108-8256E45687D5}" srcId="{2C886114-51CE-4B9B-ADC6-FF1FB76116ED}" destId="{D6039521-3AAC-429F-9806-BF84836B1659}" srcOrd="0" destOrd="0" parTransId="{62B291ED-9F53-41F5-88D6-C2E400BA818F}" sibTransId="{D0129667-083C-4954-AD62-6F30F61C53A4}"/>
    <dgm:cxn modelId="{4A66C827-0C23-4B09-A0AD-50D527E8E644}" srcId="{2C886114-51CE-4B9B-ADC6-FF1FB76116ED}" destId="{192BEBE9-674D-4B0A-BC2F-15D1989FFD42}" srcOrd="3" destOrd="0" parTransId="{9EDBD7CF-31A6-4595-9FE1-0BAB67EF5B17}" sibTransId="{360CCC5E-C46A-435B-A33D-4D064B62E084}"/>
    <dgm:cxn modelId="{C45A41FE-4A85-4FBF-963A-B6DD7268F2F8}" srcId="{2C886114-51CE-4B9B-ADC6-FF1FB76116ED}" destId="{05E626CE-A991-4071-A435-1571976A995A}" srcOrd="1" destOrd="0" parTransId="{76EC879C-BC0A-4A6D-A529-7B61C1B89997}" sibTransId="{5F1BA7F1-0392-4AEA-8F13-808B32EF165B}"/>
    <dgm:cxn modelId="{11B2438F-CE56-47B6-B97E-E7FD970B4083}" type="presParOf" srcId="{EE028DA4-6FDC-4E9F-BDDD-89959CC98B5F}" destId="{2D4EEB9A-AE56-444A-8E12-0ADEE442FACD}" srcOrd="0" destOrd="0" presId="urn:microsoft.com/office/officeart/2005/8/layout/venn3#1"/>
    <dgm:cxn modelId="{1815866C-967D-4851-800F-1DBF29AAD7AC}" type="presParOf" srcId="{EE028DA4-6FDC-4E9F-BDDD-89959CC98B5F}" destId="{1ABFE156-FFA3-4973-B9EE-91EE5F0E83F6}" srcOrd="1" destOrd="0" presId="urn:microsoft.com/office/officeart/2005/8/layout/venn3#1"/>
    <dgm:cxn modelId="{F0D86BA4-CABE-4402-83D7-8BA6AE449AB4}" type="presParOf" srcId="{EE028DA4-6FDC-4E9F-BDDD-89959CC98B5F}" destId="{3DEC30F4-7CD1-4D58-87D2-B4ACBFB6CBFA}" srcOrd="2" destOrd="0" presId="urn:microsoft.com/office/officeart/2005/8/layout/venn3#1"/>
    <dgm:cxn modelId="{F8ECA216-8DC9-4EF3-915D-DE94E0179513}" type="presParOf" srcId="{EE028DA4-6FDC-4E9F-BDDD-89959CC98B5F}" destId="{3211A7E8-830B-4F8A-A8B9-DB08D9CE423B}" srcOrd="3" destOrd="0" presId="urn:microsoft.com/office/officeart/2005/8/layout/venn3#1"/>
    <dgm:cxn modelId="{973CF699-3354-47E1-9D29-C304F9422CA4}" type="presParOf" srcId="{EE028DA4-6FDC-4E9F-BDDD-89959CC98B5F}" destId="{6BB8BB96-EC7A-40A2-8EF4-7FF127C4C152}" srcOrd="4" destOrd="0" presId="urn:microsoft.com/office/officeart/2005/8/layout/venn3#1"/>
    <dgm:cxn modelId="{3C863925-6791-4416-B195-68B9BC7C4BB3}" type="presParOf" srcId="{EE028DA4-6FDC-4E9F-BDDD-89959CC98B5F}" destId="{BD0A2887-7C4F-4FBC-86A9-179B2C8354D7}" srcOrd="5" destOrd="0" presId="urn:microsoft.com/office/officeart/2005/8/layout/venn3#1"/>
    <dgm:cxn modelId="{D3D0953B-361A-48D0-8554-087493A8D065}" type="presParOf" srcId="{EE028DA4-6FDC-4E9F-BDDD-89959CC98B5F}" destId="{9D11F9A9-A8E7-491C-87F3-E28D0E3E821A}" srcOrd="6" destOrd="0" presId="urn:microsoft.com/office/officeart/2005/8/layout/venn3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0418FE1-B453-47D6-8F71-356ECAA0994E}" type="doc">
      <dgm:prSet loTypeId="urn:microsoft.com/office/officeart/2005/8/layout/hierarchy1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37B69A9-76E2-4A0C-A8FF-F0820AE0B5A8}">
      <dgm:prSet phldrT="[Text]" custT="1"/>
      <dgm:spPr/>
      <dgm:t>
        <a:bodyPr/>
        <a:lstStyle/>
        <a:p>
          <a:r>
            <a:rPr lang="en-US" sz="1400"/>
            <a:t>Products</a:t>
          </a:r>
        </a:p>
      </dgm:t>
    </dgm:pt>
    <dgm:pt modelId="{16772B08-D19D-4183-9566-013A47AFB6C8}" type="parTrans" cxnId="{086F7597-BA4A-487A-87D4-F0F53251120E}">
      <dgm:prSet/>
      <dgm:spPr/>
      <dgm:t>
        <a:bodyPr/>
        <a:lstStyle/>
        <a:p>
          <a:endParaRPr lang="en-US"/>
        </a:p>
      </dgm:t>
    </dgm:pt>
    <dgm:pt modelId="{6F7F15AC-F12F-49D1-9F26-339BD2DEF5FB}" type="sibTrans" cxnId="{086F7597-BA4A-487A-87D4-F0F53251120E}">
      <dgm:prSet/>
      <dgm:spPr/>
      <dgm:t>
        <a:bodyPr/>
        <a:lstStyle/>
        <a:p>
          <a:endParaRPr lang="en-US"/>
        </a:p>
      </dgm:t>
    </dgm:pt>
    <dgm:pt modelId="{A3AA3FEA-847E-441A-A388-328121C6BB97}">
      <dgm:prSet phldrT="[Text]" custT="1"/>
      <dgm:spPr/>
      <dgm:t>
        <a:bodyPr/>
        <a:lstStyle/>
        <a:p>
          <a:r>
            <a:rPr lang="en-US" sz="1400"/>
            <a:t>Skin care</a:t>
          </a:r>
        </a:p>
      </dgm:t>
    </dgm:pt>
    <dgm:pt modelId="{6B806B99-B078-4D83-9DBC-94010B682071}" type="parTrans" cxnId="{8B4401D5-12E8-46B4-AC2E-817D174D6A44}">
      <dgm:prSet/>
      <dgm:spPr/>
      <dgm:t>
        <a:bodyPr/>
        <a:lstStyle/>
        <a:p>
          <a:endParaRPr lang="en-US" sz="1400"/>
        </a:p>
      </dgm:t>
    </dgm:pt>
    <dgm:pt modelId="{F219E75B-EE22-48A8-A6FD-DBDAE95E47ED}" type="sibTrans" cxnId="{8B4401D5-12E8-46B4-AC2E-817D174D6A44}">
      <dgm:prSet/>
      <dgm:spPr/>
      <dgm:t>
        <a:bodyPr/>
        <a:lstStyle/>
        <a:p>
          <a:endParaRPr lang="en-US"/>
        </a:p>
      </dgm:t>
    </dgm:pt>
    <dgm:pt modelId="{2BB0F85C-19EB-47F1-A6EF-00A39FF8565C}">
      <dgm:prSet phldrT="[Text]" custT="1"/>
      <dgm:spPr/>
      <dgm:t>
        <a:bodyPr/>
        <a:lstStyle/>
        <a:p>
          <a:r>
            <a:rPr lang="en-US" sz="1400"/>
            <a:t>Soaps</a:t>
          </a:r>
        </a:p>
      </dgm:t>
    </dgm:pt>
    <dgm:pt modelId="{B9E57085-0DAD-42D0-96B8-7C0E67D9FB32}" type="parTrans" cxnId="{91FD3540-9981-41AE-BFF9-5164F3BF1615}">
      <dgm:prSet/>
      <dgm:spPr/>
      <dgm:t>
        <a:bodyPr/>
        <a:lstStyle/>
        <a:p>
          <a:endParaRPr lang="en-US" sz="1400"/>
        </a:p>
      </dgm:t>
    </dgm:pt>
    <dgm:pt modelId="{9F099B9D-EE05-4125-B797-8B2139B8430D}" type="sibTrans" cxnId="{91FD3540-9981-41AE-BFF9-5164F3BF1615}">
      <dgm:prSet/>
      <dgm:spPr/>
      <dgm:t>
        <a:bodyPr/>
        <a:lstStyle/>
        <a:p>
          <a:endParaRPr lang="en-US"/>
        </a:p>
      </dgm:t>
    </dgm:pt>
    <dgm:pt modelId="{D8663ADC-CA2B-4B87-A68B-152B7D93652F}">
      <dgm:prSet custT="1"/>
      <dgm:spPr/>
      <dgm:t>
        <a:bodyPr/>
        <a:lstStyle/>
        <a:p>
          <a:r>
            <a:rPr lang="en-US" sz="1400"/>
            <a:t>Medicine</a:t>
          </a:r>
        </a:p>
      </dgm:t>
    </dgm:pt>
    <dgm:pt modelId="{B77A63DE-5F86-4577-A60F-49E25F99998F}" type="parTrans" cxnId="{C577F971-15EE-4149-B582-C821855A411A}">
      <dgm:prSet/>
      <dgm:spPr/>
      <dgm:t>
        <a:bodyPr/>
        <a:lstStyle/>
        <a:p>
          <a:endParaRPr lang="en-US" sz="1400"/>
        </a:p>
      </dgm:t>
    </dgm:pt>
    <dgm:pt modelId="{F635B739-545F-4D6D-94FC-CB4389B7A543}" type="sibTrans" cxnId="{C577F971-15EE-4149-B582-C821855A411A}">
      <dgm:prSet/>
      <dgm:spPr/>
      <dgm:t>
        <a:bodyPr/>
        <a:lstStyle/>
        <a:p>
          <a:endParaRPr lang="en-US"/>
        </a:p>
      </dgm:t>
    </dgm:pt>
    <dgm:pt modelId="{76435AD1-35E6-41FE-96CB-3E8990F95C9E}">
      <dgm:prSet custT="1"/>
      <dgm:spPr/>
      <dgm:t>
        <a:bodyPr/>
        <a:lstStyle/>
        <a:p>
          <a:r>
            <a:rPr lang="en-US" sz="1400"/>
            <a:t>Haircare</a:t>
          </a:r>
        </a:p>
      </dgm:t>
    </dgm:pt>
    <dgm:pt modelId="{7819B6B0-B1F6-48CE-A600-F85786A0091B}" type="parTrans" cxnId="{A3583EB6-FAD3-4C81-95DE-C29DFDCA0D2C}">
      <dgm:prSet/>
      <dgm:spPr/>
      <dgm:t>
        <a:bodyPr/>
        <a:lstStyle/>
        <a:p>
          <a:endParaRPr lang="en-US" sz="1400"/>
        </a:p>
      </dgm:t>
    </dgm:pt>
    <dgm:pt modelId="{C9D51F3D-5CCC-4599-9187-0DFBBC877B0E}" type="sibTrans" cxnId="{A3583EB6-FAD3-4C81-95DE-C29DFDCA0D2C}">
      <dgm:prSet/>
      <dgm:spPr/>
      <dgm:t>
        <a:bodyPr/>
        <a:lstStyle/>
        <a:p>
          <a:endParaRPr lang="en-US"/>
        </a:p>
      </dgm:t>
    </dgm:pt>
    <dgm:pt modelId="{38E2C2CA-70F6-41AB-8AA2-55EF349A760A}">
      <dgm:prSet custT="1"/>
      <dgm:spPr/>
      <dgm:t>
        <a:bodyPr/>
        <a:lstStyle/>
        <a:p>
          <a:r>
            <a:rPr lang="en-US" sz="1400"/>
            <a:t>Dental care</a:t>
          </a:r>
        </a:p>
      </dgm:t>
    </dgm:pt>
    <dgm:pt modelId="{9F5E7FC5-2A18-41DD-9091-CE0468D49508}" type="parTrans" cxnId="{3A3C215D-7E30-4E02-9B21-2C06A79A4DEA}">
      <dgm:prSet/>
      <dgm:spPr/>
      <dgm:t>
        <a:bodyPr/>
        <a:lstStyle/>
        <a:p>
          <a:endParaRPr lang="en-US" sz="1400"/>
        </a:p>
      </dgm:t>
    </dgm:pt>
    <dgm:pt modelId="{5D838B02-BD1B-4EE9-944C-5E317D472F01}" type="sibTrans" cxnId="{3A3C215D-7E30-4E02-9B21-2C06A79A4DEA}">
      <dgm:prSet/>
      <dgm:spPr/>
      <dgm:t>
        <a:bodyPr/>
        <a:lstStyle/>
        <a:p>
          <a:endParaRPr lang="en-US"/>
        </a:p>
      </dgm:t>
    </dgm:pt>
    <dgm:pt modelId="{B33BD717-2D71-43D3-A13F-BEF545026FD2}">
      <dgm:prSet custT="1"/>
      <dgm:spPr/>
      <dgm:t>
        <a:bodyPr/>
        <a:lstStyle/>
        <a:p>
          <a:r>
            <a:rPr lang="en-US" sz="1400"/>
            <a:t>Spices</a:t>
          </a:r>
        </a:p>
      </dgm:t>
    </dgm:pt>
    <dgm:pt modelId="{3642DC5E-8ED4-4087-B599-DDC3A7C77574}" type="parTrans" cxnId="{4CC5824D-F4DB-4E2D-9D1D-7EB306F04D84}">
      <dgm:prSet/>
      <dgm:spPr/>
      <dgm:t>
        <a:bodyPr/>
        <a:lstStyle/>
        <a:p>
          <a:endParaRPr lang="en-US" sz="1400"/>
        </a:p>
      </dgm:t>
    </dgm:pt>
    <dgm:pt modelId="{FEC739EC-F5E8-498A-A3EA-9B3057FF3D5A}" type="sibTrans" cxnId="{4CC5824D-F4DB-4E2D-9D1D-7EB306F04D84}">
      <dgm:prSet/>
      <dgm:spPr/>
      <dgm:t>
        <a:bodyPr/>
        <a:lstStyle/>
        <a:p>
          <a:endParaRPr lang="en-US"/>
        </a:p>
      </dgm:t>
    </dgm:pt>
    <dgm:pt modelId="{EDCAB63D-CE77-4991-A5E6-A574533C4FC9}">
      <dgm:prSet custT="1"/>
      <dgm:spPr/>
      <dgm:t>
        <a:bodyPr/>
        <a:lstStyle/>
        <a:p>
          <a:r>
            <a:rPr lang="en-US" sz="1400"/>
            <a:t>Dairy</a:t>
          </a:r>
        </a:p>
      </dgm:t>
    </dgm:pt>
    <dgm:pt modelId="{D464CA7A-CCBF-4024-A632-E2502E8E0F21}" type="parTrans" cxnId="{38184656-81DE-44E9-A08D-07777A355123}">
      <dgm:prSet/>
      <dgm:spPr/>
      <dgm:t>
        <a:bodyPr/>
        <a:lstStyle/>
        <a:p>
          <a:endParaRPr lang="en-US" sz="1400"/>
        </a:p>
      </dgm:t>
    </dgm:pt>
    <dgm:pt modelId="{000DE682-F0CB-4C47-9B5B-077D7528923C}" type="sibTrans" cxnId="{38184656-81DE-44E9-A08D-07777A355123}">
      <dgm:prSet/>
      <dgm:spPr/>
      <dgm:t>
        <a:bodyPr/>
        <a:lstStyle/>
        <a:p>
          <a:endParaRPr lang="en-US"/>
        </a:p>
      </dgm:t>
    </dgm:pt>
    <dgm:pt modelId="{808B7B44-FA52-4E01-9A97-B8EB538FAFC6}">
      <dgm:prSet custT="1"/>
      <dgm:spPr/>
      <dgm:t>
        <a:bodyPr/>
        <a:lstStyle/>
        <a:p>
          <a:r>
            <a:rPr lang="en-US" sz="1400"/>
            <a:t>Bakery</a:t>
          </a:r>
        </a:p>
      </dgm:t>
    </dgm:pt>
    <dgm:pt modelId="{398F5CA6-4EBD-4189-A9CA-130C362C9D4E}" type="parTrans" cxnId="{5497C32C-6B53-444A-BA4F-7E53CBCC211A}">
      <dgm:prSet/>
      <dgm:spPr/>
      <dgm:t>
        <a:bodyPr/>
        <a:lstStyle/>
        <a:p>
          <a:endParaRPr lang="en-US" sz="1400"/>
        </a:p>
      </dgm:t>
    </dgm:pt>
    <dgm:pt modelId="{FE26DC91-B4C5-447B-BDC3-2A66C9698578}" type="sibTrans" cxnId="{5497C32C-6B53-444A-BA4F-7E53CBCC211A}">
      <dgm:prSet/>
      <dgm:spPr/>
      <dgm:t>
        <a:bodyPr/>
        <a:lstStyle/>
        <a:p>
          <a:endParaRPr lang="en-US"/>
        </a:p>
      </dgm:t>
    </dgm:pt>
    <dgm:pt modelId="{F1EC92C1-BB2C-4A34-80DE-64420CE1BED5}">
      <dgm:prSet custT="1"/>
      <dgm:spPr/>
      <dgm:t>
        <a:bodyPr/>
        <a:lstStyle/>
        <a:p>
          <a:r>
            <a:rPr lang="en-US" sz="1400"/>
            <a:t>Food &amp; Beverage</a:t>
          </a:r>
        </a:p>
      </dgm:t>
    </dgm:pt>
    <dgm:pt modelId="{4AF94CDA-30D2-4D1A-8BB4-AD430E4D720C}" type="parTrans" cxnId="{2583F90E-C476-469B-933A-E7B8063B0D32}">
      <dgm:prSet/>
      <dgm:spPr/>
      <dgm:t>
        <a:bodyPr/>
        <a:lstStyle/>
        <a:p>
          <a:endParaRPr lang="en-US" sz="1400"/>
        </a:p>
      </dgm:t>
    </dgm:pt>
    <dgm:pt modelId="{E9292157-DBB9-435C-A8F7-847E7FBFCF78}" type="sibTrans" cxnId="{2583F90E-C476-469B-933A-E7B8063B0D32}">
      <dgm:prSet/>
      <dgm:spPr/>
      <dgm:t>
        <a:bodyPr/>
        <a:lstStyle/>
        <a:p>
          <a:endParaRPr lang="en-US"/>
        </a:p>
      </dgm:t>
    </dgm:pt>
    <dgm:pt modelId="{BE266D0B-6415-474D-9485-5A0A38C1B9C0}">
      <dgm:prSet custT="1"/>
      <dgm:spPr/>
      <dgm:t>
        <a:bodyPr/>
        <a:lstStyle/>
        <a:p>
          <a:r>
            <a:rPr lang="en-US" sz="1400"/>
            <a:t>Others</a:t>
          </a:r>
        </a:p>
      </dgm:t>
    </dgm:pt>
    <dgm:pt modelId="{F16AA854-6AC2-454C-82D7-48C781D35A10}" type="parTrans" cxnId="{3F50E506-18A7-43B5-BD0D-8ABC0FB919F6}">
      <dgm:prSet/>
      <dgm:spPr/>
      <dgm:t>
        <a:bodyPr/>
        <a:lstStyle/>
        <a:p>
          <a:endParaRPr lang="en-US" sz="1400"/>
        </a:p>
      </dgm:t>
    </dgm:pt>
    <dgm:pt modelId="{5153DE6F-A611-4103-894C-0280B3EF4EF5}" type="sibTrans" cxnId="{3F50E506-18A7-43B5-BD0D-8ABC0FB919F6}">
      <dgm:prSet/>
      <dgm:spPr/>
      <dgm:t>
        <a:bodyPr/>
        <a:lstStyle/>
        <a:p>
          <a:endParaRPr lang="en-US"/>
        </a:p>
      </dgm:t>
    </dgm:pt>
    <dgm:pt modelId="{719FE5A4-2CA9-4F41-8703-5F604A8298EE}" type="pres">
      <dgm:prSet presAssocID="{60418FE1-B453-47D6-8F71-356ECAA099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5953D8-33DE-4EB2-8068-80D3042E2547}" type="pres">
      <dgm:prSet presAssocID="{237B69A9-76E2-4A0C-A8FF-F0820AE0B5A8}" presName="hierRoot1" presStyleCnt="0"/>
      <dgm:spPr/>
      <dgm:t>
        <a:bodyPr/>
        <a:lstStyle/>
        <a:p>
          <a:endParaRPr lang="en-US"/>
        </a:p>
      </dgm:t>
    </dgm:pt>
    <dgm:pt modelId="{8F0F508B-AE1E-4F88-A255-42931315469B}" type="pres">
      <dgm:prSet presAssocID="{237B69A9-76E2-4A0C-A8FF-F0820AE0B5A8}" presName="composite" presStyleCnt="0"/>
      <dgm:spPr/>
      <dgm:t>
        <a:bodyPr/>
        <a:lstStyle/>
        <a:p>
          <a:endParaRPr lang="en-US"/>
        </a:p>
      </dgm:t>
    </dgm:pt>
    <dgm:pt modelId="{D135C694-161D-45C6-ADC8-734337539639}" type="pres">
      <dgm:prSet presAssocID="{237B69A9-76E2-4A0C-A8FF-F0820AE0B5A8}" presName="background" presStyleLbl="node0" presStyleIdx="0" presStyleCnt="1"/>
      <dgm:spPr/>
      <dgm:t>
        <a:bodyPr/>
        <a:lstStyle/>
        <a:p>
          <a:endParaRPr lang="en-US"/>
        </a:p>
      </dgm:t>
    </dgm:pt>
    <dgm:pt modelId="{44FE7FC8-3EFF-45BB-930C-62FF463D7BCE}" type="pres">
      <dgm:prSet presAssocID="{237B69A9-76E2-4A0C-A8FF-F0820AE0B5A8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33A5E6-5250-4CCE-A26D-B25A05D2BB83}" type="pres">
      <dgm:prSet presAssocID="{237B69A9-76E2-4A0C-A8FF-F0820AE0B5A8}" presName="hierChild2" presStyleCnt="0"/>
      <dgm:spPr/>
      <dgm:t>
        <a:bodyPr/>
        <a:lstStyle/>
        <a:p>
          <a:endParaRPr lang="en-US"/>
        </a:p>
      </dgm:t>
    </dgm:pt>
    <dgm:pt modelId="{FBF78DD4-1295-437F-AF21-C13C314AFBE5}" type="pres">
      <dgm:prSet presAssocID="{6B806B99-B078-4D83-9DBC-94010B682071}" presName="Name10" presStyleLbl="parChTrans1D2" presStyleIdx="0" presStyleCnt="10"/>
      <dgm:spPr/>
      <dgm:t>
        <a:bodyPr/>
        <a:lstStyle/>
        <a:p>
          <a:endParaRPr lang="en-US"/>
        </a:p>
      </dgm:t>
    </dgm:pt>
    <dgm:pt modelId="{3FBAB20A-B634-4600-A8E4-7665C9E04C9D}" type="pres">
      <dgm:prSet presAssocID="{A3AA3FEA-847E-441A-A388-328121C6BB97}" presName="hierRoot2" presStyleCnt="0"/>
      <dgm:spPr/>
      <dgm:t>
        <a:bodyPr/>
        <a:lstStyle/>
        <a:p>
          <a:endParaRPr lang="en-US"/>
        </a:p>
      </dgm:t>
    </dgm:pt>
    <dgm:pt modelId="{9A4D4225-07C1-405C-BA87-4EB83B6F19CB}" type="pres">
      <dgm:prSet presAssocID="{A3AA3FEA-847E-441A-A388-328121C6BB97}" presName="composite2" presStyleCnt="0"/>
      <dgm:spPr/>
      <dgm:t>
        <a:bodyPr/>
        <a:lstStyle/>
        <a:p>
          <a:endParaRPr lang="en-US"/>
        </a:p>
      </dgm:t>
    </dgm:pt>
    <dgm:pt modelId="{85E969FA-7EAB-4E6D-8CD8-E5FDCD6786E3}" type="pres">
      <dgm:prSet presAssocID="{A3AA3FEA-847E-441A-A388-328121C6BB97}" presName="background2" presStyleLbl="node2" presStyleIdx="0" presStyleCnt="10"/>
      <dgm:spPr/>
      <dgm:t>
        <a:bodyPr/>
        <a:lstStyle/>
        <a:p>
          <a:endParaRPr lang="en-US"/>
        </a:p>
      </dgm:t>
    </dgm:pt>
    <dgm:pt modelId="{551F6954-1C99-4A09-A485-B1FFE2EC7B0A}" type="pres">
      <dgm:prSet presAssocID="{A3AA3FEA-847E-441A-A388-328121C6BB97}" presName="text2" presStyleLbl="fgAcc2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1BA5F4E-B6AC-4FCB-81A3-DFFB3E99AC96}" type="pres">
      <dgm:prSet presAssocID="{A3AA3FEA-847E-441A-A388-328121C6BB97}" presName="hierChild3" presStyleCnt="0"/>
      <dgm:spPr/>
      <dgm:t>
        <a:bodyPr/>
        <a:lstStyle/>
        <a:p>
          <a:endParaRPr lang="en-US"/>
        </a:p>
      </dgm:t>
    </dgm:pt>
    <dgm:pt modelId="{0F965BC0-E255-4E81-B339-F53D58055A9C}" type="pres">
      <dgm:prSet presAssocID="{B9E57085-0DAD-42D0-96B8-7C0E67D9FB32}" presName="Name10" presStyleLbl="parChTrans1D2" presStyleIdx="1" presStyleCnt="10"/>
      <dgm:spPr/>
      <dgm:t>
        <a:bodyPr/>
        <a:lstStyle/>
        <a:p>
          <a:endParaRPr lang="en-US"/>
        </a:p>
      </dgm:t>
    </dgm:pt>
    <dgm:pt modelId="{D886A67B-9491-4B31-AEC9-D2AB263CCE43}" type="pres">
      <dgm:prSet presAssocID="{2BB0F85C-19EB-47F1-A6EF-00A39FF8565C}" presName="hierRoot2" presStyleCnt="0"/>
      <dgm:spPr/>
      <dgm:t>
        <a:bodyPr/>
        <a:lstStyle/>
        <a:p>
          <a:endParaRPr lang="en-US"/>
        </a:p>
      </dgm:t>
    </dgm:pt>
    <dgm:pt modelId="{D71BA424-99C2-4915-AC02-77D5B6A48AF6}" type="pres">
      <dgm:prSet presAssocID="{2BB0F85C-19EB-47F1-A6EF-00A39FF8565C}" presName="composite2" presStyleCnt="0"/>
      <dgm:spPr/>
      <dgm:t>
        <a:bodyPr/>
        <a:lstStyle/>
        <a:p>
          <a:endParaRPr lang="en-US"/>
        </a:p>
      </dgm:t>
    </dgm:pt>
    <dgm:pt modelId="{FC3637A9-C9D3-40D0-9C36-AB317B981956}" type="pres">
      <dgm:prSet presAssocID="{2BB0F85C-19EB-47F1-A6EF-00A39FF8565C}" presName="background2" presStyleLbl="node2" presStyleIdx="1" presStyleCnt="10"/>
      <dgm:spPr/>
      <dgm:t>
        <a:bodyPr/>
        <a:lstStyle/>
        <a:p>
          <a:endParaRPr lang="en-US"/>
        </a:p>
      </dgm:t>
    </dgm:pt>
    <dgm:pt modelId="{29FB4BE5-64D9-4705-977A-0B1EEFEDA1D5}" type="pres">
      <dgm:prSet presAssocID="{2BB0F85C-19EB-47F1-A6EF-00A39FF8565C}" presName="text2" presStyleLbl="fgAcc2" presStyleIdx="1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C051B0-28DB-4CC7-9809-5530A3D358BD}" type="pres">
      <dgm:prSet presAssocID="{2BB0F85C-19EB-47F1-A6EF-00A39FF8565C}" presName="hierChild3" presStyleCnt="0"/>
      <dgm:spPr/>
      <dgm:t>
        <a:bodyPr/>
        <a:lstStyle/>
        <a:p>
          <a:endParaRPr lang="en-US"/>
        </a:p>
      </dgm:t>
    </dgm:pt>
    <dgm:pt modelId="{D288E531-2932-4594-A337-5950E7A9E26D}" type="pres">
      <dgm:prSet presAssocID="{B77A63DE-5F86-4577-A60F-49E25F99998F}" presName="Name10" presStyleLbl="parChTrans1D2" presStyleIdx="2" presStyleCnt="10"/>
      <dgm:spPr/>
      <dgm:t>
        <a:bodyPr/>
        <a:lstStyle/>
        <a:p>
          <a:endParaRPr lang="en-US"/>
        </a:p>
      </dgm:t>
    </dgm:pt>
    <dgm:pt modelId="{4311BCF6-FE50-4B52-8CE0-796722A41C1C}" type="pres">
      <dgm:prSet presAssocID="{D8663ADC-CA2B-4B87-A68B-152B7D93652F}" presName="hierRoot2" presStyleCnt="0"/>
      <dgm:spPr/>
      <dgm:t>
        <a:bodyPr/>
        <a:lstStyle/>
        <a:p>
          <a:endParaRPr lang="en-US"/>
        </a:p>
      </dgm:t>
    </dgm:pt>
    <dgm:pt modelId="{512AD4A1-2915-4500-B19B-05A48C6C5ACA}" type="pres">
      <dgm:prSet presAssocID="{D8663ADC-CA2B-4B87-A68B-152B7D93652F}" presName="composite2" presStyleCnt="0"/>
      <dgm:spPr/>
      <dgm:t>
        <a:bodyPr/>
        <a:lstStyle/>
        <a:p>
          <a:endParaRPr lang="en-US"/>
        </a:p>
      </dgm:t>
    </dgm:pt>
    <dgm:pt modelId="{E768FC2F-54BE-461A-952F-AEF2EF50988D}" type="pres">
      <dgm:prSet presAssocID="{D8663ADC-CA2B-4B87-A68B-152B7D93652F}" presName="background2" presStyleLbl="node2" presStyleIdx="2" presStyleCnt="10"/>
      <dgm:spPr/>
      <dgm:t>
        <a:bodyPr/>
        <a:lstStyle/>
        <a:p>
          <a:endParaRPr lang="en-US"/>
        </a:p>
      </dgm:t>
    </dgm:pt>
    <dgm:pt modelId="{73DA4BDF-4BBF-4971-B35C-0722632E36F6}" type="pres">
      <dgm:prSet presAssocID="{D8663ADC-CA2B-4B87-A68B-152B7D93652F}" presName="text2" presStyleLbl="fgAcc2" presStyleIdx="2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6EC099-B8E4-4EE9-8473-36AFF1A054C2}" type="pres">
      <dgm:prSet presAssocID="{D8663ADC-CA2B-4B87-A68B-152B7D93652F}" presName="hierChild3" presStyleCnt="0"/>
      <dgm:spPr/>
      <dgm:t>
        <a:bodyPr/>
        <a:lstStyle/>
        <a:p>
          <a:endParaRPr lang="en-US"/>
        </a:p>
      </dgm:t>
    </dgm:pt>
    <dgm:pt modelId="{C4F9182E-D66F-49A7-9F0C-1866DDC168BA}" type="pres">
      <dgm:prSet presAssocID="{7819B6B0-B1F6-48CE-A600-F85786A0091B}" presName="Name10" presStyleLbl="parChTrans1D2" presStyleIdx="3" presStyleCnt="10"/>
      <dgm:spPr/>
      <dgm:t>
        <a:bodyPr/>
        <a:lstStyle/>
        <a:p>
          <a:endParaRPr lang="en-US"/>
        </a:p>
      </dgm:t>
    </dgm:pt>
    <dgm:pt modelId="{A1EC6C4D-76FC-41DB-9B67-9783E6F1C085}" type="pres">
      <dgm:prSet presAssocID="{76435AD1-35E6-41FE-96CB-3E8990F95C9E}" presName="hierRoot2" presStyleCnt="0"/>
      <dgm:spPr/>
      <dgm:t>
        <a:bodyPr/>
        <a:lstStyle/>
        <a:p>
          <a:endParaRPr lang="en-US"/>
        </a:p>
      </dgm:t>
    </dgm:pt>
    <dgm:pt modelId="{B1883E7A-F794-4370-873E-B214BDD60F21}" type="pres">
      <dgm:prSet presAssocID="{76435AD1-35E6-41FE-96CB-3E8990F95C9E}" presName="composite2" presStyleCnt="0"/>
      <dgm:spPr/>
      <dgm:t>
        <a:bodyPr/>
        <a:lstStyle/>
        <a:p>
          <a:endParaRPr lang="en-US"/>
        </a:p>
      </dgm:t>
    </dgm:pt>
    <dgm:pt modelId="{3A353D3B-C641-40C1-BDCB-00DEE6BD6D0F}" type="pres">
      <dgm:prSet presAssocID="{76435AD1-35E6-41FE-96CB-3E8990F95C9E}" presName="background2" presStyleLbl="node2" presStyleIdx="3" presStyleCnt="10"/>
      <dgm:spPr/>
      <dgm:t>
        <a:bodyPr/>
        <a:lstStyle/>
        <a:p>
          <a:endParaRPr lang="en-US"/>
        </a:p>
      </dgm:t>
    </dgm:pt>
    <dgm:pt modelId="{F63D0B71-B9D0-4759-9E53-6919904092D3}" type="pres">
      <dgm:prSet presAssocID="{76435AD1-35E6-41FE-96CB-3E8990F95C9E}" presName="text2" presStyleLbl="fgAcc2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23A074-82E8-4AA2-8E91-4D6E14584631}" type="pres">
      <dgm:prSet presAssocID="{76435AD1-35E6-41FE-96CB-3E8990F95C9E}" presName="hierChild3" presStyleCnt="0"/>
      <dgm:spPr/>
      <dgm:t>
        <a:bodyPr/>
        <a:lstStyle/>
        <a:p>
          <a:endParaRPr lang="en-US"/>
        </a:p>
      </dgm:t>
    </dgm:pt>
    <dgm:pt modelId="{590C4FFF-F83C-4790-958F-640FCF0E3CB6}" type="pres">
      <dgm:prSet presAssocID="{9F5E7FC5-2A18-41DD-9091-CE0468D49508}" presName="Name10" presStyleLbl="parChTrans1D2" presStyleIdx="4" presStyleCnt="10"/>
      <dgm:spPr/>
      <dgm:t>
        <a:bodyPr/>
        <a:lstStyle/>
        <a:p>
          <a:endParaRPr lang="en-US"/>
        </a:p>
      </dgm:t>
    </dgm:pt>
    <dgm:pt modelId="{B32B6AD4-DDE0-4AE1-8386-E5B9A205C7AA}" type="pres">
      <dgm:prSet presAssocID="{38E2C2CA-70F6-41AB-8AA2-55EF349A760A}" presName="hierRoot2" presStyleCnt="0"/>
      <dgm:spPr/>
      <dgm:t>
        <a:bodyPr/>
        <a:lstStyle/>
        <a:p>
          <a:endParaRPr lang="en-US"/>
        </a:p>
      </dgm:t>
    </dgm:pt>
    <dgm:pt modelId="{D79D14E1-C0FD-4629-8802-86331662E74A}" type="pres">
      <dgm:prSet presAssocID="{38E2C2CA-70F6-41AB-8AA2-55EF349A760A}" presName="composite2" presStyleCnt="0"/>
      <dgm:spPr/>
      <dgm:t>
        <a:bodyPr/>
        <a:lstStyle/>
        <a:p>
          <a:endParaRPr lang="en-US"/>
        </a:p>
      </dgm:t>
    </dgm:pt>
    <dgm:pt modelId="{25BFC02F-2E36-4BD4-B527-8193644C98FF}" type="pres">
      <dgm:prSet presAssocID="{38E2C2CA-70F6-41AB-8AA2-55EF349A760A}" presName="background2" presStyleLbl="node2" presStyleIdx="4" presStyleCnt="10"/>
      <dgm:spPr/>
      <dgm:t>
        <a:bodyPr/>
        <a:lstStyle/>
        <a:p>
          <a:endParaRPr lang="en-US"/>
        </a:p>
      </dgm:t>
    </dgm:pt>
    <dgm:pt modelId="{2652D42B-65FB-4876-A0C6-4458ABE6EF3E}" type="pres">
      <dgm:prSet presAssocID="{38E2C2CA-70F6-41AB-8AA2-55EF349A760A}" presName="text2" presStyleLbl="fgAcc2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6F04B4-B141-45B5-9947-144C9C89342B}" type="pres">
      <dgm:prSet presAssocID="{38E2C2CA-70F6-41AB-8AA2-55EF349A760A}" presName="hierChild3" presStyleCnt="0"/>
      <dgm:spPr/>
      <dgm:t>
        <a:bodyPr/>
        <a:lstStyle/>
        <a:p>
          <a:endParaRPr lang="en-US"/>
        </a:p>
      </dgm:t>
    </dgm:pt>
    <dgm:pt modelId="{E7EC0F80-6E64-4BA5-B637-FFBE074A0F97}" type="pres">
      <dgm:prSet presAssocID="{3642DC5E-8ED4-4087-B599-DDC3A7C77574}" presName="Name10" presStyleLbl="parChTrans1D2" presStyleIdx="5" presStyleCnt="10"/>
      <dgm:spPr/>
      <dgm:t>
        <a:bodyPr/>
        <a:lstStyle/>
        <a:p>
          <a:endParaRPr lang="en-US"/>
        </a:p>
      </dgm:t>
    </dgm:pt>
    <dgm:pt modelId="{14CDC687-0D7A-482F-93F4-6B03718EBD7B}" type="pres">
      <dgm:prSet presAssocID="{B33BD717-2D71-43D3-A13F-BEF545026FD2}" presName="hierRoot2" presStyleCnt="0"/>
      <dgm:spPr/>
      <dgm:t>
        <a:bodyPr/>
        <a:lstStyle/>
        <a:p>
          <a:endParaRPr lang="en-US"/>
        </a:p>
      </dgm:t>
    </dgm:pt>
    <dgm:pt modelId="{44D4A2B0-C7AB-43C4-BF90-C87FB52B3F6F}" type="pres">
      <dgm:prSet presAssocID="{B33BD717-2D71-43D3-A13F-BEF545026FD2}" presName="composite2" presStyleCnt="0"/>
      <dgm:spPr/>
      <dgm:t>
        <a:bodyPr/>
        <a:lstStyle/>
        <a:p>
          <a:endParaRPr lang="en-US"/>
        </a:p>
      </dgm:t>
    </dgm:pt>
    <dgm:pt modelId="{046C1459-D7BF-47A6-8DB5-E3E30E214691}" type="pres">
      <dgm:prSet presAssocID="{B33BD717-2D71-43D3-A13F-BEF545026FD2}" presName="background2" presStyleLbl="node2" presStyleIdx="5" presStyleCnt="10"/>
      <dgm:spPr/>
      <dgm:t>
        <a:bodyPr/>
        <a:lstStyle/>
        <a:p>
          <a:endParaRPr lang="en-US"/>
        </a:p>
      </dgm:t>
    </dgm:pt>
    <dgm:pt modelId="{FFF40B96-B1B5-4FEF-937F-0E08612E83A0}" type="pres">
      <dgm:prSet presAssocID="{B33BD717-2D71-43D3-A13F-BEF545026FD2}" presName="text2" presStyleLbl="fgAcc2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F69785-0F0A-4647-96DB-41C37BBFF3EC}" type="pres">
      <dgm:prSet presAssocID="{B33BD717-2D71-43D3-A13F-BEF545026FD2}" presName="hierChild3" presStyleCnt="0"/>
      <dgm:spPr/>
      <dgm:t>
        <a:bodyPr/>
        <a:lstStyle/>
        <a:p>
          <a:endParaRPr lang="en-US"/>
        </a:p>
      </dgm:t>
    </dgm:pt>
    <dgm:pt modelId="{17453380-D816-422F-9005-40CE5F1A21C3}" type="pres">
      <dgm:prSet presAssocID="{D464CA7A-CCBF-4024-A632-E2502E8E0F21}" presName="Name10" presStyleLbl="parChTrans1D2" presStyleIdx="6" presStyleCnt="10"/>
      <dgm:spPr/>
      <dgm:t>
        <a:bodyPr/>
        <a:lstStyle/>
        <a:p>
          <a:endParaRPr lang="en-US"/>
        </a:p>
      </dgm:t>
    </dgm:pt>
    <dgm:pt modelId="{A00552BE-5882-4DF4-A031-2BFB4B3C0625}" type="pres">
      <dgm:prSet presAssocID="{EDCAB63D-CE77-4991-A5E6-A574533C4FC9}" presName="hierRoot2" presStyleCnt="0"/>
      <dgm:spPr/>
      <dgm:t>
        <a:bodyPr/>
        <a:lstStyle/>
        <a:p>
          <a:endParaRPr lang="en-US"/>
        </a:p>
      </dgm:t>
    </dgm:pt>
    <dgm:pt modelId="{D60E0BC0-FD8C-4178-A6E3-D249FBB0F052}" type="pres">
      <dgm:prSet presAssocID="{EDCAB63D-CE77-4991-A5E6-A574533C4FC9}" presName="composite2" presStyleCnt="0"/>
      <dgm:spPr/>
      <dgm:t>
        <a:bodyPr/>
        <a:lstStyle/>
        <a:p>
          <a:endParaRPr lang="en-US"/>
        </a:p>
      </dgm:t>
    </dgm:pt>
    <dgm:pt modelId="{B2E843F1-6C73-47EB-8437-274A8B66B4EB}" type="pres">
      <dgm:prSet presAssocID="{EDCAB63D-CE77-4991-A5E6-A574533C4FC9}" presName="background2" presStyleLbl="node2" presStyleIdx="6" presStyleCnt="10"/>
      <dgm:spPr/>
      <dgm:t>
        <a:bodyPr/>
        <a:lstStyle/>
        <a:p>
          <a:endParaRPr lang="en-US"/>
        </a:p>
      </dgm:t>
    </dgm:pt>
    <dgm:pt modelId="{B3C79077-1879-4CDB-B6B7-0413E806CC24}" type="pres">
      <dgm:prSet presAssocID="{EDCAB63D-CE77-4991-A5E6-A574533C4FC9}" presName="text2" presStyleLbl="fgAcc2" presStyleIdx="6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4DE236-77D9-4DDB-9225-56F3693C2582}" type="pres">
      <dgm:prSet presAssocID="{EDCAB63D-CE77-4991-A5E6-A574533C4FC9}" presName="hierChild3" presStyleCnt="0"/>
      <dgm:spPr/>
      <dgm:t>
        <a:bodyPr/>
        <a:lstStyle/>
        <a:p>
          <a:endParaRPr lang="en-US"/>
        </a:p>
      </dgm:t>
    </dgm:pt>
    <dgm:pt modelId="{A3CA70DB-3453-487B-999D-BBAA1DB88318}" type="pres">
      <dgm:prSet presAssocID="{398F5CA6-4EBD-4189-A9CA-130C362C9D4E}" presName="Name10" presStyleLbl="parChTrans1D2" presStyleIdx="7" presStyleCnt="10"/>
      <dgm:spPr/>
      <dgm:t>
        <a:bodyPr/>
        <a:lstStyle/>
        <a:p>
          <a:endParaRPr lang="en-US"/>
        </a:p>
      </dgm:t>
    </dgm:pt>
    <dgm:pt modelId="{AEBC81D7-B7F3-42AE-9345-B4D7A6AD592F}" type="pres">
      <dgm:prSet presAssocID="{808B7B44-FA52-4E01-9A97-B8EB538FAFC6}" presName="hierRoot2" presStyleCnt="0"/>
      <dgm:spPr/>
      <dgm:t>
        <a:bodyPr/>
        <a:lstStyle/>
        <a:p>
          <a:endParaRPr lang="en-US"/>
        </a:p>
      </dgm:t>
    </dgm:pt>
    <dgm:pt modelId="{420E88FF-D36C-48FD-AF92-9B33F98879E8}" type="pres">
      <dgm:prSet presAssocID="{808B7B44-FA52-4E01-9A97-B8EB538FAFC6}" presName="composite2" presStyleCnt="0"/>
      <dgm:spPr/>
      <dgm:t>
        <a:bodyPr/>
        <a:lstStyle/>
        <a:p>
          <a:endParaRPr lang="en-US"/>
        </a:p>
      </dgm:t>
    </dgm:pt>
    <dgm:pt modelId="{71938411-7DC7-49BC-B889-8B2C191306AB}" type="pres">
      <dgm:prSet presAssocID="{808B7B44-FA52-4E01-9A97-B8EB538FAFC6}" presName="background2" presStyleLbl="node2" presStyleIdx="7" presStyleCnt="10"/>
      <dgm:spPr/>
      <dgm:t>
        <a:bodyPr/>
        <a:lstStyle/>
        <a:p>
          <a:endParaRPr lang="en-US"/>
        </a:p>
      </dgm:t>
    </dgm:pt>
    <dgm:pt modelId="{1A7D378B-5737-47DD-B353-7B2BE2DD8A7C}" type="pres">
      <dgm:prSet presAssocID="{808B7B44-FA52-4E01-9A97-B8EB538FAFC6}" presName="text2" presStyleLbl="fgAcc2" presStyleIdx="7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E27A8B-7DB3-4576-AEDA-601C36AA5E38}" type="pres">
      <dgm:prSet presAssocID="{808B7B44-FA52-4E01-9A97-B8EB538FAFC6}" presName="hierChild3" presStyleCnt="0"/>
      <dgm:spPr/>
      <dgm:t>
        <a:bodyPr/>
        <a:lstStyle/>
        <a:p>
          <a:endParaRPr lang="en-US"/>
        </a:p>
      </dgm:t>
    </dgm:pt>
    <dgm:pt modelId="{3841B77F-9B93-4E3E-B110-9F651A347FDE}" type="pres">
      <dgm:prSet presAssocID="{4AF94CDA-30D2-4D1A-8BB4-AD430E4D720C}" presName="Name10" presStyleLbl="parChTrans1D2" presStyleIdx="8" presStyleCnt="10"/>
      <dgm:spPr/>
      <dgm:t>
        <a:bodyPr/>
        <a:lstStyle/>
        <a:p>
          <a:endParaRPr lang="en-US"/>
        </a:p>
      </dgm:t>
    </dgm:pt>
    <dgm:pt modelId="{4D230C69-BF33-4987-900E-59FA4A268394}" type="pres">
      <dgm:prSet presAssocID="{F1EC92C1-BB2C-4A34-80DE-64420CE1BED5}" presName="hierRoot2" presStyleCnt="0"/>
      <dgm:spPr/>
      <dgm:t>
        <a:bodyPr/>
        <a:lstStyle/>
        <a:p>
          <a:endParaRPr lang="en-US"/>
        </a:p>
      </dgm:t>
    </dgm:pt>
    <dgm:pt modelId="{3F21466A-4D00-4504-BB2F-7FF7831808BA}" type="pres">
      <dgm:prSet presAssocID="{F1EC92C1-BB2C-4A34-80DE-64420CE1BED5}" presName="composite2" presStyleCnt="0"/>
      <dgm:spPr/>
      <dgm:t>
        <a:bodyPr/>
        <a:lstStyle/>
        <a:p>
          <a:endParaRPr lang="en-US"/>
        </a:p>
      </dgm:t>
    </dgm:pt>
    <dgm:pt modelId="{26B68766-B294-43DA-9C9C-A545C9A73993}" type="pres">
      <dgm:prSet presAssocID="{F1EC92C1-BB2C-4A34-80DE-64420CE1BED5}" presName="background2" presStyleLbl="node2" presStyleIdx="8" presStyleCnt="10"/>
      <dgm:spPr/>
      <dgm:t>
        <a:bodyPr/>
        <a:lstStyle/>
        <a:p>
          <a:endParaRPr lang="en-US"/>
        </a:p>
      </dgm:t>
    </dgm:pt>
    <dgm:pt modelId="{00B871D6-FADF-4944-BC65-00BE18E83CCD}" type="pres">
      <dgm:prSet presAssocID="{F1EC92C1-BB2C-4A34-80DE-64420CE1BED5}" presName="text2" presStyleLbl="fgAcc2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7A9427-02E8-4AD2-B66C-EE731B06D21B}" type="pres">
      <dgm:prSet presAssocID="{F1EC92C1-BB2C-4A34-80DE-64420CE1BED5}" presName="hierChild3" presStyleCnt="0"/>
      <dgm:spPr/>
      <dgm:t>
        <a:bodyPr/>
        <a:lstStyle/>
        <a:p>
          <a:endParaRPr lang="en-US"/>
        </a:p>
      </dgm:t>
    </dgm:pt>
    <dgm:pt modelId="{4DFF76BC-05C9-46C1-83E6-6FF3D5C63E1C}" type="pres">
      <dgm:prSet presAssocID="{F16AA854-6AC2-454C-82D7-48C781D35A10}" presName="Name10" presStyleLbl="parChTrans1D2" presStyleIdx="9" presStyleCnt="10"/>
      <dgm:spPr/>
      <dgm:t>
        <a:bodyPr/>
        <a:lstStyle/>
        <a:p>
          <a:endParaRPr lang="en-US"/>
        </a:p>
      </dgm:t>
    </dgm:pt>
    <dgm:pt modelId="{075EF913-5308-4D86-8B6E-CD43CADD7342}" type="pres">
      <dgm:prSet presAssocID="{BE266D0B-6415-474D-9485-5A0A38C1B9C0}" presName="hierRoot2" presStyleCnt="0"/>
      <dgm:spPr/>
      <dgm:t>
        <a:bodyPr/>
        <a:lstStyle/>
        <a:p>
          <a:endParaRPr lang="en-US"/>
        </a:p>
      </dgm:t>
    </dgm:pt>
    <dgm:pt modelId="{E3E5DA6E-1157-4EC3-B74F-A0C2E75FF3F3}" type="pres">
      <dgm:prSet presAssocID="{BE266D0B-6415-474D-9485-5A0A38C1B9C0}" presName="composite2" presStyleCnt="0"/>
      <dgm:spPr/>
      <dgm:t>
        <a:bodyPr/>
        <a:lstStyle/>
        <a:p>
          <a:endParaRPr lang="en-US"/>
        </a:p>
      </dgm:t>
    </dgm:pt>
    <dgm:pt modelId="{FB22D294-35FD-4124-B568-24C1C7F7C45C}" type="pres">
      <dgm:prSet presAssocID="{BE266D0B-6415-474D-9485-5A0A38C1B9C0}" presName="background2" presStyleLbl="node2" presStyleIdx="9" presStyleCnt="10"/>
      <dgm:spPr/>
      <dgm:t>
        <a:bodyPr/>
        <a:lstStyle/>
        <a:p>
          <a:endParaRPr lang="en-US"/>
        </a:p>
      </dgm:t>
    </dgm:pt>
    <dgm:pt modelId="{EA994BA8-9C90-4167-8704-E3B09F9E3DB1}" type="pres">
      <dgm:prSet presAssocID="{BE266D0B-6415-474D-9485-5A0A38C1B9C0}" presName="text2" presStyleLbl="fgAcc2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2C77B1-5214-4DA0-B31B-4B14EECD9B9A}" type="pres">
      <dgm:prSet presAssocID="{BE266D0B-6415-474D-9485-5A0A38C1B9C0}" presName="hierChild3" presStyleCnt="0"/>
      <dgm:spPr/>
      <dgm:t>
        <a:bodyPr/>
        <a:lstStyle/>
        <a:p>
          <a:endParaRPr lang="en-US"/>
        </a:p>
      </dgm:t>
    </dgm:pt>
  </dgm:ptLst>
  <dgm:cxnLst>
    <dgm:cxn modelId="{038DC5AA-EF64-4C0E-B3D3-4D39E0812109}" type="presOf" srcId="{38E2C2CA-70F6-41AB-8AA2-55EF349A760A}" destId="{2652D42B-65FB-4876-A0C6-4458ABE6EF3E}" srcOrd="0" destOrd="0" presId="urn:microsoft.com/office/officeart/2005/8/layout/hierarchy1"/>
    <dgm:cxn modelId="{5588F2C8-B566-4665-B146-9C70E800DA8A}" type="presOf" srcId="{F1EC92C1-BB2C-4A34-80DE-64420CE1BED5}" destId="{00B871D6-FADF-4944-BC65-00BE18E83CCD}" srcOrd="0" destOrd="0" presId="urn:microsoft.com/office/officeart/2005/8/layout/hierarchy1"/>
    <dgm:cxn modelId="{01DF77D5-5F18-4199-AA35-97EE126E2B3B}" type="presOf" srcId="{B33BD717-2D71-43D3-A13F-BEF545026FD2}" destId="{FFF40B96-B1B5-4FEF-937F-0E08612E83A0}" srcOrd="0" destOrd="0" presId="urn:microsoft.com/office/officeart/2005/8/layout/hierarchy1"/>
    <dgm:cxn modelId="{6DD89A77-E8DE-410C-88FE-4F3C515546EB}" type="presOf" srcId="{B77A63DE-5F86-4577-A60F-49E25F99998F}" destId="{D288E531-2932-4594-A337-5950E7A9E26D}" srcOrd="0" destOrd="0" presId="urn:microsoft.com/office/officeart/2005/8/layout/hierarchy1"/>
    <dgm:cxn modelId="{F6A10E76-313D-4665-8CCA-CA3231815F91}" type="presOf" srcId="{398F5CA6-4EBD-4189-A9CA-130C362C9D4E}" destId="{A3CA70DB-3453-487B-999D-BBAA1DB88318}" srcOrd="0" destOrd="0" presId="urn:microsoft.com/office/officeart/2005/8/layout/hierarchy1"/>
    <dgm:cxn modelId="{C768CE37-B753-4F65-BFC9-3ACCE2822454}" type="presOf" srcId="{60418FE1-B453-47D6-8F71-356ECAA0994E}" destId="{719FE5A4-2CA9-4F41-8703-5F604A8298EE}" srcOrd="0" destOrd="0" presId="urn:microsoft.com/office/officeart/2005/8/layout/hierarchy1"/>
    <dgm:cxn modelId="{086F7597-BA4A-487A-87D4-F0F53251120E}" srcId="{60418FE1-B453-47D6-8F71-356ECAA0994E}" destId="{237B69A9-76E2-4A0C-A8FF-F0820AE0B5A8}" srcOrd="0" destOrd="0" parTransId="{16772B08-D19D-4183-9566-013A47AFB6C8}" sibTransId="{6F7F15AC-F12F-49D1-9F26-339BD2DEF5FB}"/>
    <dgm:cxn modelId="{4D511EB5-C7E9-46BD-B565-8CBB3F19210E}" type="presOf" srcId="{9F5E7FC5-2A18-41DD-9091-CE0468D49508}" destId="{590C4FFF-F83C-4790-958F-640FCF0E3CB6}" srcOrd="0" destOrd="0" presId="urn:microsoft.com/office/officeart/2005/8/layout/hierarchy1"/>
    <dgm:cxn modelId="{2583F90E-C476-469B-933A-E7B8063B0D32}" srcId="{237B69A9-76E2-4A0C-A8FF-F0820AE0B5A8}" destId="{F1EC92C1-BB2C-4A34-80DE-64420CE1BED5}" srcOrd="8" destOrd="0" parTransId="{4AF94CDA-30D2-4D1A-8BB4-AD430E4D720C}" sibTransId="{E9292157-DBB9-435C-A8F7-847E7FBFCF78}"/>
    <dgm:cxn modelId="{25249BDE-5C62-41D4-83DD-ABA292147B5B}" type="presOf" srcId="{D464CA7A-CCBF-4024-A632-E2502E8E0F21}" destId="{17453380-D816-422F-9005-40CE5F1A21C3}" srcOrd="0" destOrd="0" presId="urn:microsoft.com/office/officeart/2005/8/layout/hierarchy1"/>
    <dgm:cxn modelId="{A0DF42B3-3091-4805-9911-6734CA7AE2BE}" type="presOf" srcId="{D8663ADC-CA2B-4B87-A68B-152B7D93652F}" destId="{73DA4BDF-4BBF-4971-B35C-0722632E36F6}" srcOrd="0" destOrd="0" presId="urn:microsoft.com/office/officeart/2005/8/layout/hierarchy1"/>
    <dgm:cxn modelId="{569BCA63-6BC6-4D28-9CEF-A1B4C2207714}" type="presOf" srcId="{BE266D0B-6415-474D-9485-5A0A38C1B9C0}" destId="{EA994BA8-9C90-4167-8704-E3B09F9E3DB1}" srcOrd="0" destOrd="0" presId="urn:microsoft.com/office/officeart/2005/8/layout/hierarchy1"/>
    <dgm:cxn modelId="{3F50E506-18A7-43B5-BD0D-8ABC0FB919F6}" srcId="{237B69A9-76E2-4A0C-A8FF-F0820AE0B5A8}" destId="{BE266D0B-6415-474D-9485-5A0A38C1B9C0}" srcOrd="9" destOrd="0" parTransId="{F16AA854-6AC2-454C-82D7-48C781D35A10}" sibTransId="{5153DE6F-A611-4103-894C-0280B3EF4EF5}"/>
    <dgm:cxn modelId="{86F8A466-3BF2-4A6E-BC78-9279999F45B4}" type="presOf" srcId="{4AF94CDA-30D2-4D1A-8BB4-AD430E4D720C}" destId="{3841B77F-9B93-4E3E-B110-9F651A347FDE}" srcOrd="0" destOrd="0" presId="urn:microsoft.com/office/officeart/2005/8/layout/hierarchy1"/>
    <dgm:cxn modelId="{5497C32C-6B53-444A-BA4F-7E53CBCC211A}" srcId="{237B69A9-76E2-4A0C-A8FF-F0820AE0B5A8}" destId="{808B7B44-FA52-4E01-9A97-B8EB538FAFC6}" srcOrd="7" destOrd="0" parTransId="{398F5CA6-4EBD-4189-A9CA-130C362C9D4E}" sibTransId="{FE26DC91-B4C5-447B-BDC3-2A66C9698578}"/>
    <dgm:cxn modelId="{56ACC1D6-FD1D-4D00-ADFF-43BC7C190D31}" type="presOf" srcId="{7819B6B0-B1F6-48CE-A600-F85786A0091B}" destId="{C4F9182E-D66F-49A7-9F0C-1866DDC168BA}" srcOrd="0" destOrd="0" presId="urn:microsoft.com/office/officeart/2005/8/layout/hierarchy1"/>
    <dgm:cxn modelId="{FC04DCC4-2FCD-49DA-B9CE-B5B74E25BF12}" type="presOf" srcId="{2BB0F85C-19EB-47F1-A6EF-00A39FF8565C}" destId="{29FB4BE5-64D9-4705-977A-0B1EEFEDA1D5}" srcOrd="0" destOrd="0" presId="urn:microsoft.com/office/officeart/2005/8/layout/hierarchy1"/>
    <dgm:cxn modelId="{8EEF7F28-330C-4705-B9CA-0F6D20DE03EA}" type="presOf" srcId="{3642DC5E-8ED4-4087-B599-DDC3A7C77574}" destId="{E7EC0F80-6E64-4BA5-B637-FFBE074A0F97}" srcOrd="0" destOrd="0" presId="urn:microsoft.com/office/officeart/2005/8/layout/hierarchy1"/>
    <dgm:cxn modelId="{91FD3540-9981-41AE-BFF9-5164F3BF1615}" srcId="{237B69A9-76E2-4A0C-A8FF-F0820AE0B5A8}" destId="{2BB0F85C-19EB-47F1-A6EF-00A39FF8565C}" srcOrd="1" destOrd="0" parTransId="{B9E57085-0DAD-42D0-96B8-7C0E67D9FB32}" sibTransId="{9F099B9D-EE05-4125-B797-8B2139B8430D}"/>
    <dgm:cxn modelId="{4CC5824D-F4DB-4E2D-9D1D-7EB306F04D84}" srcId="{237B69A9-76E2-4A0C-A8FF-F0820AE0B5A8}" destId="{B33BD717-2D71-43D3-A13F-BEF545026FD2}" srcOrd="5" destOrd="0" parTransId="{3642DC5E-8ED4-4087-B599-DDC3A7C77574}" sibTransId="{FEC739EC-F5E8-498A-A3EA-9B3057FF3D5A}"/>
    <dgm:cxn modelId="{EF13612C-E3A7-4106-AB04-A17122530F3A}" type="presOf" srcId="{237B69A9-76E2-4A0C-A8FF-F0820AE0B5A8}" destId="{44FE7FC8-3EFF-45BB-930C-62FF463D7BCE}" srcOrd="0" destOrd="0" presId="urn:microsoft.com/office/officeart/2005/8/layout/hierarchy1"/>
    <dgm:cxn modelId="{C577F971-15EE-4149-B582-C821855A411A}" srcId="{237B69A9-76E2-4A0C-A8FF-F0820AE0B5A8}" destId="{D8663ADC-CA2B-4B87-A68B-152B7D93652F}" srcOrd="2" destOrd="0" parTransId="{B77A63DE-5F86-4577-A60F-49E25F99998F}" sibTransId="{F635B739-545F-4D6D-94FC-CB4389B7A543}"/>
    <dgm:cxn modelId="{A3583EB6-FAD3-4C81-95DE-C29DFDCA0D2C}" srcId="{237B69A9-76E2-4A0C-A8FF-F0820AE0B5A8}" destId="{76435AD1-35E6-41FE-96CB-3E8990F95C9E}" srcOrd="3" destOrd="0" parTransId="{7819B6B0-B1F6-48CE-A600-F85786A0091B}" sibTransId="{C9D51F3D-5CCC-4599-9187-0DFBBC877B0E}"/>
    <dgm:cxn modelId="{3A3C215D-7E30-4E02-9B21-2C06A79A4DEA}" srcId="{237B69A9-76E2-4A0C-A8FF-F0820AE0B5A8}" destId="{38E2C2CA-70F6-41AB-8AA2-55EF349A760A}" srcOrd="4" destOrd="0" parTransId="{9F5E7FC5-2A18-41DD-9091-CE0468D49508}" sibTransId="{5D838B02-BD1B-4EE9-944C-5E317D472F01}"/>
    <dgm:cxn modelId="{077708F7-3E08-44D4-9163-3BED50610768}" type="presOf" srcId="{B9E57085-0DAD-42D0-96B8-7C0E67D9FB32}" destId="{0F965BC0-E255-4E81-B339-F53D58055A9C}" srcOrd="0" destOrd="0" presId="urn:microsoft.com/office/officeart/2005/8/layout/hierarchy1"/>
    <dgm:cxn modelId="{25745FD2-3DB0-473D-9D8D-585A6F9C5439}" type="presOf" srcId="{A3AA3FEA-847E-441A-A388-328121C6BB97}" destId="{551F6954-1C99-4A09-A485-B1FFE2EC7B0A}" srcOrd="0" destOrd="0" presId="urn:microsoft.com/office/officeart/2005/8/layout/hierarchy1"/>
    <dgm:cxn modelId="{8B4401D5-12E8-46B4-AC2E-817D174D6A44}" srcId="{237B69A9-76E2-4A0C-A8FF-F0820AE0B5A8}" destId="{A3AA3FEA-847E-441A-A388-328121C6BB97}" srcOrd="0" destOrd="0" parTransId="{6B806B99-B078-4D83-9DBC-94010B682071}" sibTransId="{F219E75B-EE22-48A8-A6FD-DBDAE95E47ED}"/>
    <dgm:cxn modelId="{B9DE9CB9-8564-4F31-9B55-64FB1974B1D0}" type="presOf" srcId="{F16AA854-6AC2-454C-82D7-48C781D35A10}" destId="{4DFF76BC-05C9-46C1-83E6-6FF3D5C63E1C}" srcOrd="0" destOrd="0" presId="urn:microsoft.com/office/officeart/2005/8/layout/hierarchy1"/>
    <dgm:cxn modelId="{C26F2B38-1372-4BED-A8DE-91C6185A78E7}" type="presOf" srcId="{EDCAB63D-CE77-4991-A5E6-A574533C4FC9}" destId="{B3C79077-1879-4CDB-B6B7-0413E806CC24}" srcOrd="0" destOrd="0" presId="urn:microsoft.com/office/officeart/2005/8/layout/hierarchy1"/>
    <dgm:cxn modelId="{BA6892CC-2E59-4A49-9817-E3A97D24E1E8}" type="presOf" srcId="{6B806B99-B078-4D83-9DBC-94010B682071}" destId="{FBF78DD4-1295-437F-AF21-C13C314AFBE5}" srcOrd="0" destOrd="0" presId="urn:microsoft.com/office/officeart/2005/8/layout/hierarchy1"/>
    <dgm:cxn modelId="{0CA7893D-5607-4B1F-BCC0-F049A0B5B4A9}" type="presOf" srcId="{808B7B44-FA52-4E01-9A97-B8EB538FAFC6}" destId="{1A7D378B-5737-47DD-B353-7B2BE2DD8A7C}" srcOrd="0" destOrd="0" presId="urn:microsoft.com/office/officeart/2005/8/layout/hierarchy1"/>
    <dgm:cxn modelId="{38184656-81DE-44E9-A08D-07777A355123}" srcId="{237B69A9-76E2-4A0C-A8FF-F0820AE0B5A8}" destId="{EDCAB63D-CE77-4991-A5E6-A574533C4FC9}" srcOrd="6" destOrd="0" parTransId="{D464CA7A-CCBF-4024-A632-E2502E8E0F21}" sibTransId="{000DE682-F0CB-4C47-9B5B-077D7528923C}"/>
    <dgm:cxn modelId="{949BF082-6013-4875-A1FE-308D3EB3B69F}" type="presOf" srcId="{76435AD1-35E6-41FE-96CB-3E8990F95C9E}" destId="{F63D0B71-B9D0-4759-9E53-6919904092D3}" srcOrd="0" destOrd="0" presId="urn:microsoft.com/office/officeart/2005/8/layout/hierarchy1"/>
    <dgm:cxn modelId="{4E4F3582-9E46-4D39-8C41-8E214D6B09EE}" type="presParOf" srcId="{719FE5A4-2CA9-4F41-8703-5F604A8298EE}" destId="{0F5953D8-33DE-4EB2-8068-80D3042E2547}" srcOrd="0" destOrd="0" presId="urn:microsoft.com/office/officeart/2005/8/layout/hierarchy1"/>
    <dgm:cxn modelId="{7C31F96A-3D9B-4ACA-BE08-7CE92D898B9A}" type="presParOf" srcId="{0F5953D8-33DE-4EB2-8068-80D3042E2547}" destId="{8F0F508B-AE1E-4F88-A255-42931315469B}" srcOrd="0" destOrd="0" presId="urn:microsoft.com/office/officeart/2005/8/layout/hierarchy1"/>
    <dgm:cxn modelId="{705BDFA1-9288-4702-9631-7776F172CCD1}" type="presParOf" srcId="{8F0F508B-AE1E-4F88-A255-42931315469B}" destId="{D135C694-161D-45C6-ADC8-734337539639}" srcOrd="0" destOrd="0" presId="urn:microsoft.com/office/officeart/2005/8/layout/hierarchy1"/>
    <dgm:cxn modelId="{02848916-E14B-4C7F-B66B-B1B8797A3275}" type="presParOf" srcId="{8F0F508B-AE1E-4F88-A255-42931315469B}" destId="{44FE7FC8-3EFF-45BB-930C-62FF463D7BCE}" srcOrd="1" destOrd="0" presId="urn:microsoft.com/office/officeart/2005/8/layout/hierarchy1"/>
    <dgm:cxn modelId="{CDA45003-7093-4C7A-9884-11D24F45F463}" type="presParOf" srcId="{0F5953D8-33DE-4EB2-8068-80D3042E2547}" destId="{F833A5E6-5250-4CCE-A26D-B25A05D2BB83}" srcOrd="1" destOrd="0" presId="urn:microsoft.com/office/officeart/2005/8/layout/hierarchy1"/>
    <dgm:cxn modelId="{CD353DE1-A45E-4581-8D5A-F508DA20D613}" type="presParOf" srcId="{F833A5E6-5250-4CCE-A26D-B25A05D2BB83}" destId="{FBF78DD4-1295-437F-AF21-C13C314AFBE5}" srcOrd="0" destOrd="0" presId="urn:microsoft.com/office/officeart/2005/8/layout/hierarchy1"/>
    <dgm:cxn modelId="{25164218-42AC-441B-8E13-BC9402239B91}" type="presParOf" srcId="{F833A5E6-5250-4CCE-A26D-B25A05D2BB83}" destId="{3FBAB20A-B634-4600-A8E4-7665C9E04C9D}" srcOrd="1" destOrd="0" presId="urn:microsoft.com/office/officeart/2005/8/layout/hierarchy1"/>
    <dgm:cxn modelId="{7A94E0E0-0D97-43F9-A2D5-B51326B8F911}" type="presParOf" srcId="{3FBAB20A-B634-4600-A8E4-7665C9E04C9D}" destId="{9A4D4225-07C1-405C-BA87-4EB83B6F19CB}" srcOrd="0" destOrd="0" presId="urn:microsoft.com/office/officeart/2005/8/layout/hierarchy1"/>
    <dgm:cxn modelId="{B8312C2E-9171-44B2-9D7D-A62B9C3DE293}" type="presParOf" srcId="{9A4D4225-07C1-405C-BA87-4EB83B6F19CB}" destId="{85E969FA-7EAB-4E6D-8CD8-E5FDCD6786E3}" srcOrd="0" destOrd="0" presId="urn:microsoft.com/office/officeart/2005/8/layout/hierarchy1"/>
    <dgm:cxn modelId="{65CDEB60-0B25-4828-9713-6B2D4B76DB51}" type="presParOf" srcId="{9A4D4225-07C1-405C-BA87-4EB83B6F19CB}" destId="{551F6954-1C99-4A09-A485-B1FFE2EC7B0A}" srcOrd="1" destOrd="0" presId="urn:microsoft.com/office/officeart/2005/8/layout/hierarchy1"/>
    <dgm:cxn modelId="{6224DD3B-8437-47A2-8967-CA4801299730}" type="presParOf" srcId="{3FBAB20A-B634-4600-A8E4-7665C9E04C9D}" destId="{11BA5F4E-B6AC-4FCB-81A3-DFFB3E99AC96}" srcOrd="1" destOrd="0" presId="urn:microsoft.com/office/officeart/2005/8/layout/hierarchy1"/>
    <dgm:cxn modelId="{BB2D8D0D-E175-4C47-BEF7-D3AB6E19C514}" type="presParOf" srcId="{F833A5E6-5250-4CCE-A26D-B25A05D2BB83}" destId="{0F965BC0-E255-4E81-B339-F53D58055A9C}" srcOrd="2" destOrd="0" presId="urn:microsoft.com/office/officeart/2005/8/layout/hierarchy1"/>
    <dgm:cxn modelId="{834A97E9-07B1-4EEF-8D81-444850D53450}" type="presParOf" srcId="{F833A5E6-5250-4CCE-A26D-B25A05D2BB83}" destId="{D886A67B-9491-4B31-AEC9-D2AB263CCE43}" srcOrd="3" destOrd="0" presId="urn:microsoft.com/office/officeart/2005/8/layout/hierarchy1"/>
    <dgm:cxn modelId="{76F8B681-F8BF-41F4-BC42-C362A895AD4E}" type="presParOf" srcId="{D886A67B-9491-4B31-AEC9-D2AB263CCE43}" destId="{D71BA424-99C2-4915-AC02-77D5B6A48AF6}" srcOrd="0" destOrd="0" presId="urn:microsoft.com/office/officeart/2005/8/layout/hierarchy1"/>
    <dgm:cxn modelId="{B39E3025-9D26-4EA1-B639-838CB0795FDB}" type="presParOf" srcId="{D71BA424-99C2-4915-AC02-77D5B6A48AF6}" destId="{FC3637A9-C9D3-40D0-9C36-AB317B981956}" srcOrd="0" destOrd="0" presId="urn:microsoft.com/office/officeart/2005/8/layout/hierarchy1"/>
    <dgm:cxn modelId="{7F2EF3A4-1CD5-4177-B014-0749E2652599}" type="presParOf" srcId="{D71BA424-99C2-4915-AC02-77D5B6A48AF6}" destId="{29FB4BE5-64D9-4705-977A-0B1EEFEDA1D5}" srcOrd="1" destOrd="0" presId="urn:microsoft.com/office/officeart/2005/8/layout/hierarchy1"/>
    <dgm:cxn modelId="{DD9BE396-A28A-4296-90EC-4B5E8D74FF8E}" type="presParOf" srcId="{D886A67B-9491-4B31-AEC9-D2AB263CCE43}" destId="{ECC051B0-28DB-4CC7-9809-5530A3D358BD}" srcOrd="1" destOrd="0" presId="urn:microsoft.com/office/officeart/2005/8/layout/hierarchy1"/>
    <dgm:cxn modelId="{5AA1053D-7433-4509-8C64-2084E01254BF}" type="presParOf" srcId="{F833A5E6-5250-4CCE-A26D-B25A05D2BB83}" destId="{D288E531-2932-4594-A337-5950E7A9E26D}" srcOrd="4" destOrd="0" presId="urn:microsoft.com/office/officeart/2005/8/layout/hierarchy1"/>
    <dgm:cxn modelId="{19FA03EE-B474-4F64-8243-BADE66497B95}" type="presParOf" srcId="{F833A5E6-5250-4CCE-A26D-B25A05D2BB83}" destId="{4311BCF6-FE50-4B52-8CE0-796722A41C1C}" srcOrd="5" destOrd="0" presId="urn:microsoft.com/office/officeart/2005/8/layout/hierarchy1"/>
    <dgm:cxn modelId="{59FCE80D-09AF-4DF5-8086-2B5C132FE2B3}" type="presParOf" srcId="{4311BCF6-FE50-4B52-8CE0-796722A41C1C}" destId="{512AD4A1-2915-4500-B19B-05A48C6C5ACA}" srcOrd="0" destOrd="0" presId="urn:microsoft.com/office/officeart/2005/8/layout/hierarchy1"/>
    <dgm:cxn modelId="{F8339EBA-B984-4F68-8341-E9797A560988}" type="presParOf" srcId="{512AD4A1-2915-4500-B19B-05A48C6C5ACA}" destId="{E768FC2F-54BE-461A-952F-AEF2EF50988D}" srcOrd="0" destOrd="0" presId="urn:microsoft.com/office/officeart/2005/8/layout/hierarchy1"/>
    <dgm:cxn modelId="{3C72F230-B01A-4F3A-B770-C1DE272FA899}" type="presParOf" srcId="{512AD4A1-2915-4500-B19B-05A48C6C5ACA}" destId="{73DA4BDF-4BBF-4971-B35C-0722632E36F6}" srcOrd="1" destOrd="0" presId="urn:microsoft.com/office/officeart/2005/8/layout/hierarchy1"/>
    <dgm:cxn modelId="{89FC5CBE-C793-4C39-ABC9-031EB13168DD}" type="presParOf" srcId="{4311BCF6-FE50-4B52-8CE0-796722A41C1C}" destId="{A36EC099-B8E4-4EE9-8473-36AFF1A054C2}" srcOrd="1" destOrd="0" presId="urn:microsoft.com/office/officeart/2005/8/layout/hierarchy1"/>
    <dgm:cxn modelId="{DEB97735-350B-4A24-9E71-FB0D52F35583}" type="presParOf" srcId="{F833A5E6-5250-4CCE-A26D-B25A05D2BB83}" destId="{C4F9182E-D66F-49A7-9F0C-1866DDC168BA}" srcOrd="6" destOrd="0" presId="urn:microsoft.com/office/officeart/2005/8/layout/hierarchy1"/>
    <dgm:cxn modelId="{B4B276F4-9F7B-40A9-A585-D15FF8DC6238}" type="presParOf" srcId="{F833A5E6-5250-4CCE-A26D-B25A05D2BB83}" destId="{A1EC6C4D-76FC-41DB-9B67-9783E6F1C085}" srcOrd="7" destOrd="0" presId="urn:microsoft.com/office/officeart/2005/8/layout/hierarchy1"/>
    <dgm:cxn modelId="{5E79C9FD-BB44-478B-84D4-BAFA71934E33}" type="presParOf" srcId="{A1EC6C4D-76FC-41DB-9B67-9783E6F1C085}" destId="{B1883E7A-F794-4370-873E-B214BDD60F21}" srcOrd="0" destOrd="0" presId="urn:microsoft.com/office/officeart/2005/8/layout/hierarchy1"/>
    <dgm:cxn modelId="{8CBD0E83-C03D-40B8-9C81-E5E0B85D8E5A}" type="presParOf" srcId="{B1883E7A-F794-4370-873E-B214BDD60F21}" destId="{3A353D3B-C641-40C1-BDCB-00DEE6BD6D0F}" srcOrd="0" destOrd="0" presId="urn:microsoft.com/office/officeart/2005/8/layout/hierarchy1"/>
    <dgm:cxn modelId="{692E0754-207C-46EA-88A3-A5662F89A633}" type="presParOf" srcId="{B1883E7A-F794-4370-873E-B214BDD60F21}" destId="{F63D0B71-B9D0-4759-9E53-6919904092D3}" srcOrd="1" destOrd="0" presId="urn:microsoft.com/office/officeart/2005/8/layout/hierarchy1"/>
    <dgm:cxn modelId="{8D837680-2B44-4EA6-9C8A-67E158513781}" type="presParOf" srcId="{A1EC6C4D-76FC-41DB-9B67-9783E6F1C085}" destId="{C123A074-82E8-4AA2-8E91-4D6E14584631}" srcOrd="1" destOrd="0" presId="urn:microsoft.com/office/officeart/2005/8/layout/hierarchy1"/>
    <dgm:cxn modelId="{EA0CB2E6-0FAD-4715-913F-9C913152C852}" type="presParOf" srcId="{F833A5E6-5250-4CCE-A26D-B25A05D2BB83}" destId="{590C4FFF-F83C-4790-958F-640FCF0E3CB6}" srcOrd="8" destOrd="0" presId="urn:microsoft.com/office/officeart/2005/8/layout/hierarchy1"/>
    <dgm:cxn modelId="{30CEE3CE-88A4-4145-9E98-226A41CEF84F}" type="presParOf" srcId="{F833A5E6-5250-4CCE-A26D-B25A05D2BB83}" destId="{B32B6AD4-DDE0-4AE1-8386-E5B9A205C7AA}" srcOrd="9" destOrd="0" presId="urn:microsoft.com/office/officeart/2005/8/layout/hierarchy1"/>
    <dgm:cxn modelId="{3DED2FE8-DD0A-40FD-ABC2-FACE89B827CB}" type="presParOf" srcId="{B32B6AD4-DDE0-4AE1-8386-E5B9A205C7AA}" destId="{D79D14E1-C0FD-4629-8802-86331662E74A}" srcOrd="0" destOrd="0" presId="urn:microsoft.com/office/officeart/2005/8/layout/hierarchy1"/>
    <dgm:cxn modelId="{5C306C53-2234-4A42-B41B-0D3EC13847ED}" type="presParOf" srcId="{D79D14E1-C0FD-4629-8802-86331662E74A}" destId="{25BFC02F-2E36-4BD4-B527-8193644C98FF}" srcOrd="0" destOrd="0" presId="urn:microsoft.com/office/officeart/2005/8/layout/hierarchy1"/>
    <dgm:cxn modelId="{D62F1877-C05F-4718-BEAA-11863AAD8FB2}" type="presParOf" srcId="{D79D14E1-C0FD-4629-8802-86331662E74A}" destId="{2652D42B-65FB-4876-A0C6-4458ABE6EF3E}" srcOrd="1" destOrd="0" presId="urn:microsoft.com/office/officeart/2005/8/layout/hierarchy1"/>
    <dgm:cxn modelId="{9DF57F7D-2DB9-4652-A671-C6BCECEAB896}" type="presParOf" srcId="{B32B6AD4-DDE0-4AE1-8386-E5B9A205C7AA}" destId="{B26F04B4-B141-45B5-9947-144C9C89342B}" srcOrd="1" destOrd="0" presId="urn:microsoft.com/office/officeart/2005/8/layout/hierarchy1"/>
    <dgm:cxn modelId="{B6D9AE0E-C2EC-448D-B9F3-9E6FB0B5D43F}" type="presParOf" srcId="{F833A5E6-5250-4CCE-A26D-B25A05D2BB83}" destId="{E7EC0F80-6E64-4BA5-B637-FFBE074A0F97}" srcOrd="10" destOrd="0" presId="urn:microsoft.com/office/officeart/2005/8/layout/hierarchy1"/>
    <dgm:cxn modelId="{87CDF957-AB24-4278-916F-D49D4A81ABA0}" type="presParOf" srcId="{F833A5E6-5250-4CCE-A26D-B25A05D2BB83}" destId="{14CDC687-0D7A-482F-93F4-6B03718EBD7B}" srcOrd="11" destOrd="0" presId="urn:microsoft.com/office/officeart/2005/8/layout/hierarchy1"/>
    <dgm:cxn modelId="{9D1342C2-3E83-4354-80D1-286FD06606D8}" type="presParOf" srcId="{14CDC687-0D7A-482F-93F4-6B03718EBD7B}" destId="{44D4A2B0-C7AB-43C4-BF90-C87FB52B3F6F}" srcOrd="0" destOrd="0" presId="urn:microsoft.com/office/officeart/2005/8/layout/hierarchy1"/>
    <dgm:cxn modelId="{38411B9F-7EEE-4786-8D28-37A44CF78916}" type="presParOf" srcId="{44D4A2B0-C7AB-43C4-BF90-C87FB52B3F6F}" destId="{046C1459-D7BF-47A6-8DB5-E3E30E214691}" srcOrd="0" destOrd="0" presId="urn:microsoft.com/office/officeart/2005/8/layout/hierarchy1"/>
    <dgm:cxn modelId="{5478C70B-EB3A-442D-994D-7F1BFAE1369C}" type="presParOf" srcId="{44D4A2B0-C7AB-43C4-BF90-C87FB52B3F6F}" destId="{FFF40B96-B1B5-4FEF-937F-0E08612E83A0}" srcOrd="1" destOrd="0" presId="urn:microsoft.com/office/officeart/2005/8/layout/hierarchy1"/>
    <dgm:cxn modelId="{D47FECB2-5E61-4684-8A50-64C8AA1D35F4}" type="presParOf" srcId="{14CDC687-0D7A-482F-93F4-6B03718EBD7B}" destId="{50F69785-0F0A-4647-96DB-41C37BBFF3EC}" srcOrd="1" destOrd="0" presId="urn:microsoft.com/office/officeart/2005/8/layout/hierarchy1"/>
    <dgm:cxn modelId="{CF7F06FE-144C-4F2D-92CC-0A079ADA61DA}" type="presParOf" srcId="{F833A5E6-5250-4CCE-A26D-B25A05D2BB83}" destId="{17453380-D816-422F-9005-40CE5F1A21C3}" srcOrd="12" destOrd="0" presId="urn:microsoft.com/office/officeart/2005/8/layout/hierarchy1"/>
    <dgm:cxn modelId="{A626188D-FA56-4E07-A6CC-A3BE721B14F5}" type="presParOf" srcId="{F833A5E6-5250-4CCE-A26D-B25A05D2BB83}" destId="{A00552BE-5882-4DF4-A031-2BFB4B3C0625}" srcOrd="13" destOrd="0" presId="urn:microsoft.com/office/officeart/2005/8/layout/hierarchy1"/>
    <dgm:cxn modelId="{73863190-1B71-49FB-A6B2-FEE101A15682}" type="presParOf" srcId="{A00552BE-5882-4DF4-A031-2BFB4B3C0625}" destId="{D60E0BC0-FD8C-4178-A6E3-D249FBB0F052}" srcOrd="0" destOrd="0" presId="urn:microsoft.com/office/officeart/2005/8/layout/hierarchy1"/>
    <dgm:cxn modelId="{0886E8A8-152D-44B5-B978-B4F9F01AFD9B}" type="presParOf" srcId="{D60E0BC0-FD8C-4178-A6E3-D249FBB0F052}" destId="{B2E843F1-6C73-47EB-8437-274A8B66B4EB}" srcOrd="0" destOrd="0" presId="urn:microsoft.com/office/officeart/2005/8/layout/hierarchy1"/>
    <dgm:cxn modelId="{2B129359-E41C-4DC5-9AE7-C2B3E565C171}" type="presParOf" srcId="{D60E0BC0-FD8C-4178-A6E3-D249FBB0F052}" destId="{B3C79077-1879-4CDB-B6B7-0413E806CC24}" srcOrd="1" destOrd="0" presId="urn:microsoft.com/office/officeart/2005/8/layout/hierarchy1"/>
    <dgm:cxn modelId="{6D50425A-D8E7-42B0-A438-8100600712B8}" type="presParOf" srcId="{A00552BE-5882-4DF4-A031-2BFB4B3C0625}" destId="{094DE236-77D9-4DDB-9225-56F3693C2582}" srcOrd="1" destOrd="0" presId="urn:microsoft.com/office/officeart/2005/8/layout/hierarchy1"/>
    <dgm:cxn modelId="{50F30721-AFD3-4303-B652-239AA32F8DA5}" type="presParOf" srcId="{F833A5E6-5250-4CCE-A26D-B25A05D2BB83}" destId="{A3CA70DB-3453-487B-999D-BBAA1DB88318}" srcOrd="14" destOrd="0" presId="urn:microsoft.com/office/officeart/2005/8/layout/hierarchy1"/>
    <dgm:cxn modelId="{A6C1BB13-8B92-44E1-9261-B428532AAB15}" type="presParOf" srcId="{F833A5E6-5250-4CCE-A26D-B25A05D2BB83}" destId="{AEBC81D7-B7F3-42AE-9345-B4D7A6AD592F}" srcOrd="15" destOrd="0" presId="urn:microsoft.com/office/officeart/2005/8/layout/hierarchy1"/>
    <dgm:cxn modelId="{7EDEA201-D531-4CCA-BC93-8A2925877D7C}" type="presParOf" srcId="{AEBC81D7-B7F3-42AE-9345-B4D7A6AD592F}" destId="{420E88FF-D36C-48FD-AF92-9B33F98879E8}" srcOrd="0" destOrd="0" presId="urn:microsoft.com/office/officeart/2005/8/layout/hierarchy1"/>
    <dgm:cxn modelId="{3B883C42-D826-4229-B5D5-0F6C438CA4DF}" type="presParOf" srcId="{420E88FF-D36C-48FD-AF92-9B33F98879E8}" destId="{71938411-7DC7-49BC-B889-8B2C191306AB}" srcOrd="0" destOrd="0" presId="urn:microsoft.com/office/officeart/2005/8/layout/hierarchy1"/>
    <dgm:cxn modelId="{1DD8ABA4-6299-4501-B8E8-D0CF2CB218CC}" type="presParOf" srcId="{420E88FF-D36C-48FD-AF92-9B33F98879E8}" destId="{1A7D378B-5737-47DD-B353-7B2BE2DD8A7C}" srcOrd="1" destOrd="0" presId="urn:microsoft.com/office/officeart/2005/8/layout/hierarchy1"/>
    <dgm:cxn modelId="{C47A9A8B-2DD2-43A7-8164-C79158D93027}" type="presParOf" srcId="{AEBC81D7-B7F3-42AE-9345-B4D7A6AD592F}" destId="{4EE27A8B-7DB3-4576-AEDA-601C36AA5E38}" srcOrd="1" destOrd="0" presId="urn:microsoft.com/office/officeart/2005/8/layout/hierarchy1"/>
    <dgm:cxn modelId="{753935D4-3D0E-4380-A59C-2420C8C1EE0B}" type="presParOf" srcId="{F833A5E6-5250-4CCE-A26D-B25A05D2BB83}" destId="{3841B77F-9B93-4E3E-B110-9F651A347FDE}" srcOrd="16" destOrd="0" presId="urn:microsoft.com/office/officeart/2005/8/layout/hierarchy1"/>
    <dgm:cxn modelId="{3F4650A4-1E37-4815-A3BF-3824FD7695EB}" type="presParOf" srcId="{F833A5E6-5250-4CCE-A26D-B25A05D2BB83}" destId="{4D230C69-BF33-4987-900E-59FA4A268394}" srcOrd="17" destOrd="0" presId="urn:microsoft.com/office/officeart/2005/8/layout/hierarchy1"/>
    <dgm:cxn modelId="{0CE78356-F8B4-459A-89AE-127FEA41146A}" type="presParOf" srcId="{4D230C69-BF33-4987-900E-59FA4A268394}" destId="{3F21466A-4D00-4504-BB2F-7FF7831808BA}" srcOrd="0" destOrd="0" presId="urn:microsoft.com/office/officeart/2005/8/layout/hierarchy1"/>
    <dgm:cxn modelId="{F9BBC763-2796-41C2-8A60-22DC9B0C23BE}" type="presParOf" srcId="{3F21466A-4D00-4504-BB2F-7FF7831808BA}" destId="{26B68766-B294-43DA-9C9C-A545C9A73993}" srcOrd="0" destOrd="0" presId="urn:microsoft.com/office/officeart/2005/8/layout/hierarchy1"/>
    <dgm:cxn modelId="{E360E669-7A08-42AA-B314-C35B0AA7C82A}" type="presParOf" srcId="{3F21466A-4D00-4504-BB2F-7FF7831808BA}" destId="{00B871D6-FADF-4944-BC65-00BE18E83CCD}" srcOrd="1" destOrd="0" presId="urn:microsoft.com/office/officeart/2005/8/layout/hierarchy1"/>
    <dgm:cxn modelId="{A3E58515-2D62-44F6-9565-67FD0C414A9D}" type="presParOf" srcId="{4D230C69-BF33-4987-900E-59FA4A268394}" destId="{E07A9427-02E8-4AD2-B66C-EE731B06D21B}" srcOrd="1" destOrd="0" presId="urn:microsoft.com/office/officeart/2005/8/layout/hierarchy1"/>
    <dgm:cxn modelId="{01C9A762-630A-451B-AA07-4D2195184AB4}" type="presParOf" srcId="{F833A5E6-5250-4CCE-A26D-B25A05D2BB83}" destId="{4DFF76BC-05C9-46C1-83E6-6FF3D5C63E1C}" srcOrd="18" destOrd="0" presId="urn:microsoft.com/office/officeart/2005/8/layout/hierarchy1"/>
    <dgm:cxn modelId="{2062C1A9-BFCC-4B1B-8236-844114009135}" type="presParOf" srcId="{F833A5E6-5250-4CCE-A26D-B25A05D2BB83}" destId="{075EF913-5308-4D86-8B6E-CD43CADD7342}" srcOrd="19" destOrd="0" presId="urn:microsoft.com/office/officeart/2005/8/layout/hierarchy1"/>
    <dgm:cxn modelId="{E1817216-7106-4E09-A693-BEFDD36FE629}" type="presParOf" srcId="{075EF913-5308-4D86-8B6E-CD43CADD7342}" destId="{E3E5DA6E-1157-4EC3-B74F-A0C2E75FF3F3}" srcOrd="0" destOrd="0" presId="urn:microsoft.com/office/officeart/2005/8/layout/hierarchy1"/>
    <dgm:cxn modelId="{9E3A725F-44E5-47B4-8B42-A37E50FDE5A2}" type="presParOf" srcId="{E3E5DA6E-1157-4EC3-B74F-A0C2E75FF3F3}" destId="{FB22D294-35FD-4124-B568-24C1C7F7C45C}" srcOrd="0" destOrd="0" presId="urn:microsoft.com/office/officeart/2005/8/layout/hierarchy1"/>
    <dgm:cxn modelId="{588951A3-1106-45AE-98CC-0CA4DA8C8D6F}" type="presParOf" srcId="{E3E5DA6E-1157-4EC3-B74F-A0C2E75FF3F3}" destId="{EA994BA8-9C90-4167-8704-E3B09F9E3DB1}" srcOrd="1" destOrd="0" presId="urn:microsoft.com/office/officeart/2005/8/layout/hierarchy1"/>
    <dgm:cxn modelId="{479BAA6C-D723-40F1-B315-6636D2716646}" type="presParOf" srcId="{075EF913-5308-4D86-8B6E-CD43CADD7342}" destId="{9F2C77B1-5214-4DA0-B31B-4B14EECD9B9A}" srcOrd="1" destOrd="0" presId="urn:microsoft.com/office/officeart/2005/8/layout/hierarchy1"/>
  </dgm:cxnLst>
  <dgm:bg/>
  <dgm:whole/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2109B91-95B9-4A90-AEEE-8C9F42AB5350}" type="doc">
      <dgm:prSet loTypeId="urn:microsoft.com/office/officeart/2005/8/layout/hProcess7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0A11035-B217-4C0B-AD3C-0AB3DCFF740E}">
      <dgm:prSet phldrT="[Text]" custT="1"/>
      <dgm:spPr/>
      <dgm:t>
        <a:bodyPr/>
        <a:lstStyle/>
        <a:p>
          <a:pPr algn="l"/>
          <a:r>
            <a:rPr lang="en-US" sz="1800" dirty="0"/>
            <a:t>Variables considered  </a:t>
          </a:r>
        </a:p>
      </dgm:t>
    </dgm:pt>
    <dgm:pt modelId="{D9CFC56A-471D-4AAE-8094-89D539E8E253}" type="parTrans" cxnId="{97781FAF-2ABF-42EB-A9BF-715EDFC38DC6}">
      <dgm:prSet/>
      <dgm:spPr/>
      <dgm:t>
        <a:bodyPr/>
        <a:lstStyle/>
        <a:p>
          <a:pPr algn="l"/>
          <a:endParaRPr lang="en-US"/>
        </a:p>
      </dgm:t>
    </dgm:pt>
    <dgm:pt modelId="{0732D438-6DEA-4E81-9379-92B4576F2DE3}" type="sibTrans" cxnId="{97781FAF-2ABF-42EB-A9BF-715EDFC38DC6}">
      <dgm:prSet/>
      <dgm:spPr/>
      <dgm:t>
        <a:bodyPr/>
        <a:lstStyle/>
        <a:p>
          <a:pPr algn="l"/>
          <a:endParaRPr lang="en-US"/>
        </a:p>
      </dgm:t>
    </dgm:pt>
    <dgm:pt modelId="{692E2FCA-EC5B-4A44-AEFC-8A1C07F5DFF3}">
      <dgm:prSet phldrT="[Text]"/>
      <dgm:spPr/>
      <dgm:t>
        <a:bodyPr/>
        <a:lstStyle/>
        <a:p>
          <a:pPr algn="l"/>
          <a:r>
            <a:rPr lang="en-US" dirty="0"/>
            <a:t>V1: Popularity</a:t>
          </a:r>
        </a:p>
        <a:p>
          <a:pPr algn="l"/>
          <a:r>
            <a:rPr lang="en-US" dirty="0"/>
            <a:t>V2: Advertisements</a:t>
          </a:r>
        </a:p>
        <a:p>
          <a:pPr algn="l"/>
          <a:r>
            <a:rPr lang="en-US" dirty="0"/>
            <a:t>V3: Quality</a:t>
          </a:r>
        </a:p>
        <a:p>
          <a:pPr algn="l"/>
          <a:r>
            <a:rPr lang="en-US" dirty="0"/>
            <a:t>V4: Availability</a:t>
          </a:r>
        </a:p>
        <a:p>
          <a:pPr algn="l"/>
          <a:r>
            <a:rPr lang="en-US" dirty="0"/>
            <a:t>V5: Purity</a:t>
          </a:r>
        </a:p>
        <a:p>
          <a:pPr algn="l"/>
          <a:r>
            <a:rPr lang="en-US" dirty="0"/>
            <a:t>V6: Organic</a:t>
          </a:r>
        </a:p>
        <a:p>
          <a:pPr algn="l"/>
          <a:r>
            <a:rPr lang="en-US" dirty="0"/>
            <a:t>V7: Appealing to youngsters</a:t>
          </a:r>
        </a:p>
        <a:p>
          <a:pPr algn="l"/>
          <a:r>
            <a:rPr lang="en-US" dirty="0"/>
            <a:t>V8: Increase the promotion</a:t>
          </a:r>
        </a:p>
        <a:p>
          <a:pPr algn="l"/>
          <a:r>
            <a:rPr lang="en-US" dirty="0"/>
            <a:t>V9: Brand Ambassadors</a:t>
          </a:r>
        </a:p>
        <a:p>
          <a:pPr algn="l"/>
          <a:r>
            <a:rPr lang="en-US" dirty="0"/>
            <a:t>V10: Low price</a:t>
          </a:r>
        </a:p>
        <a:p>
          <a:pPr algn="l"/>
          <a:r>
            <a:rPr lang="en-US" dirty="0"/>
            <a:t>V11: Beneficial</a:t>
          </a:r>
        </a:p>
        <a:p>
          <a:pPr algn="l"/>
          <a:r>
            <a:rPr lang="en-US" dirty="0"/>
            <a:t>V12: Customer service</a:t>
          </a:r>
        </a:p>
      </dgm:t>
    </dgm:pt>
    <dgm:pt modelId="{F4B57333-E40A-489E-BEE5-111F3ED492F3}" type="parTrans" cxnId="{1EE4AD12-85D5-4435-B33F-A99C110273E0}">
      <dgm:prSet/>
      <dgm:spPr/>
      <dgm:t>
        <a:bodyPr/>
        <a:lstStyle/>
        <a:p>
          <a:pPr algn="l"/>
          <a:endParaRPr lang="en-US"/>
        </a:p>
      </dgm:t>
    </dgm:pt>
    <dgm:pt modelId="{9EC5A109-50EE-494B-9FA7-89855D299681}" type="sibTrans" cxnId="{1EE4AD12-85D5-4435-B33F-A99C110273E0}">
      <dgm:prSet/>
      <dgm:spPr/>
      <dgm:t>
        <a:bodyPr/>
        <a:lstStyle/>
        <a:p>
          <a:pPr algn="l"/>
          <a:endParaRPr lang="en-US"/>
        </a:p>
      </dgm:t>
    </dgm:pt>
    <dgm:pt modelId="{57A22456-4CF1-45A5-BB63-C873F111811A}" type="pres">
      <dgm:prSet presAssocID="{92109B91-95B9-4A90-AEEE-8C9F42AB535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65C334-544E-4D7B-9909-9535B0B28DEA}" type="pres">
      <dgm:prSet presAssocID="{90A11035-B217-4C0B-AD3C-0AB3DCFF740E}" presName="compositeNode" presStyleCnt="0">
        <dgm:presLayoutVars>
          <dgm:bulletEnabled val="1"/>
        </dgm:presLayoutVars>
      </dgm:prSet>
      <dgm:spPr/>
    </dgm:pt>
    <dgm:pt modelId="{71F6D2DC-18BD-413C-AA43-BBC7BD5B88B2}" type="pres">
      <dgm:prSet presAssocID="{90A11035-B217-4C0B-AD3C-0AB3DCFF740E}" presName="bgRect" presStyleLbl="node1" presStyleIdx="0" presStyleCnt="1" custLinFactNeighborX="-295" custLinFactNeighborY="21333"/>
      <dgm:spPr/>
      <dgm:t>
        <a:bodyPr/>
        <a:lstStyle/>
        <a:p>
          <a:endParaRPr lang="en-US"/>
        </a:p>
      </dgm:t>
    </dgm:pt>
    <dgm:pt modelId="{A2DF5675-CE6E-428C-9691-F47DE23ACAC3}" type="pres">
      <dgm:prSet presAssocID="{90A11035-B217-4C0B-AD3C-0AB3DCFF740E}" presName="parentNode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876365-6377-4E03-BE19-0013A7014BC1}" type="pres">
      <dgm:prSet presAssocID="{90A11035-B217-4C0B-AD3C-0AB3DCFF740E}" presName="child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D80E6E-357F-40FC-BC94-11F707674B98}" type="presOf" srcId="{90A11035-B217-4C0B-AD3C-0AB3DCFF740E}" destId="{71F6D2DC-18BD-413C-AA43-BBC7BD5B88B2}" srcOrd="0" destOrd="0" presId="urn:microsoft.com/office/officeart/2005/8/layout/hProcess7"/>
    <dgm:cxn modelId="{DA11A943-5D77-410D-93A7-E3FC19E4E1F6}" type="presOf" srcId="{92109B91-95B9-4A90-AEEE-8C9F42AB5350}" destId="{57A22456-4CF1-45A5-BB63-C873F111811A}" srcOrd="0" destOrd="0" presId="urn:microsoft.com/office/officeart/2005/8/layout/hProcess7"/>
    <dgm:cxn modelId="{8621C4B5-31A2-4930-9935-2DC5DED08882}" type="presOf" srcId="{90A11035-B217-4C0B-AD3C-0AB3DCFF740E}" destId="{A2DF5675-CE6E-428C-9691-F47DE23ACAC3}" srcOrd="1" destOrd="0" presId="urn:microsoft.com/office/officeart/2005/8/layout/hProcess7"/>
    <dgm:cxn modelId="{1EE4AD12-85D5-4435-B33F-A99C110273E0}" srcId="{90A11035-B217-4C0B-AD3C-0AB3DCFF740E}" destId="{692E2FCA-EC5B-4A44-AEFC-8A1C07F5DFF3}" srcOrd="0" destOrd="0" parTransId="{F4B57333-E40A-489E-BEE5-111F3ED492F3}" sibTransId="{9EC5A109-50EE-494B-9FA7-89855D299681}"/>
    <dgm:cxn modelId="{97781FAF-2ABF-42EB-A9BF-715EDFC38DC6}" srcId="{92109B91-95B9-4A90-AEEE-8C9F42AB5350}" destId="{90A11035-B217-4C0B-AD3C-0AB3DCFF740E}" srcOrd="0" destOrd="0" parTransId="{D9CFC56A-471D-4AAE-8094-89D539E8E253}" sibTransId="{0732D438-6DEA-4E81-9379-92B4576F2DE3}"/>
    <dgm:cxn modelId="{D94EF275-1FB7-4E34-B955-4E092EE4978F}" type="presOf" srcId="{692E2FCA-EC5B-4A44-AEFC-8A1C07F5DFF3}" destId="{42876365-6377-4E03-BE19-0013A7014BC1}" srcOrd="0" destOrd="0" presId="urn:microsoft.com/office/officeart/2005/8/layout/hProcess7"/>
    <dgm:cxn modelId="{EA378785-7B89-48AF-A353-568121A1D1B0}" type="presParOf" srcId="{57A22456-4CF1-45A5-BB63-C873F111811A}" destId="{1865C334-544E-4D7B-9909-9535B0B28DEA}" srcOrd="0" destOrd="0" presId="urn:microsoft.com/office/officeart/2005/8/layout/hProcess7"/>
    <dgm:cxn modelId="{03DF9E82-289A-44CD-BBCE-2F4685823C47}" type="presParOf" srcId="{1865C334-544E-4D7B-9909-9535B0B28DEA}" destId="{71F6D2DC-18BD-413C-AA43-BBC7BD5B88B2}" srcOrd="0" destOrd="0" presId="urn:microsoft.com/office/officeart/2005/8/layout/hProcess7"/>
    <dgm:cxn modelId="{95636363-C247-4504-844A-2B5EEDDB24E0}" type="presParOf" srcId="{1865C334-544E-4D7B-9909-9535B0B28DEA}" destId="{A2DF5675-CE6E-428C-9691-F47DE23ACAC3}" srcOrd="1" destOrd="0" presId="urn:microsoft.com/office/officeart/2005/8/layout/hProcess7"/>
    <dgm:cxn modelId="{77F18797-B71F-422E-A5F0-526E600791DE}" type="presParOf" srcId="{1865C334-544E-4D7B-9909-9535B0B28DEA}" destId="{42876365-6377-4E03-BE19-0013A7014BC1}" srcOrd="2" destOrd="0" presId="urn:microsoft.com/office/officeart/2005/8/layout/hProcess7"/>
  </dgm:cxnLst>
  <dgm:bg/>
  <dgm:whole/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F58FDFA-B57B-4122-AB5E-A0B11D770F5D}" type="doc">
      <dgm:prSet loTypeId="urn:microsoft.com/office/officeart/2005/8/layout/hierarchy3" loCatId="hierarchy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58FE68D-CEA4-45B1-95E0-A8E970655D89}">
      <dgm:prSet phldrT="[Text]"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Consumer's Preferences</a:t>
          </a:r>
        </a:p>
      </dgm:t>
    </dgm:pt>
    <dgm:pt modelId="{8A30EDDA-9FCF-447F-BB09-06C1DE7792B1}" type="parTrans" cxnId="{60CC79B5-8190-4F69-8417-5FEE5B125DC9}">
      <dgm:prSet/>
      <dgm:spPr/>
      <dgm:t>
        <a:bodyPr/>
        <a:lstStyle/>
        <a:p>
          <a:endParaRPr lang="en-US"/>
        </a:p>
      </dgm:t>
    </dgm:pt>
    <dgm:pt modelId="{F49F582C-964D-4A82-ADB0-584FC8F041EB}" type="sibTrans" cxnId="{60CC79B5-8190-4F69-8417-5FEE5B125DC9}">
      <dgm:prSet/>
      <dgm:spPr/>
      <dgm:t>
        <a:bodyPr/>
        <a:lstStyle/>
        <a:p>
          <a:endParaRPr lang="en-US"/>
        </a:p>
      </dgm:t>
    </dgm:pt>
    <dgm:pt modelId="{6CCD60CB-7A53-4983-ABD5-9D94224B9A28}">
      <dgm:prSet phldrT="[Text]"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Popularity</a:t>
          </a:r>
        </a:p>
      </dgm:t>
    </dgm:pt>
    <dgm:pt modelId="{4A175506-0F6C-4605-A6AA-480DA7B506CB}" type="parTrans" cxnId="{34006B2C-2E9B-4ED8-BE68-504D9B05FC43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316A1B5B-37A7-43E1-B4F2-3A4F426B71E4}" type="sibTrans" cxnId="{34006B2C-2E9B-4ED8-BE68-504D9B05FC43}">
      <dgm:prSet/>
      <dgm:spPr/>
      <dgm:t>
        <a:bodyPr/>
        <a:lstStyle/>
        <a:p>
          <a:endParaRPr lang="en-US"/>
        </a:p>
      </dgm:t>
    </dgm:pt>
    <dgm:pt modelId="{80A4C53D-CED7-4717-819E-9EF9E2D1CB6C}">
      <dgm:prSet phldrT="[Text]"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Advertisements</a:t>
          </a:r>
        </a:p>
      </dgm:t>
    </dgm:pt>
    <dgm:pt modelId="{53EF97FB-2DC7-4E9F-BE30-1A7B9D10387A}" type="parTrans" cxnId="{6EBA83A2-A1D0-4F13-97FA-281E9B382EEF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E4A6F226-FCAD-42A0-B6D3-6EE00FC8E98A}" type="sibTrans" cxnId="{6EBA83A2-A1D0-4F13-97FA-281E9B382EEF}">
      <dgm:prSet/>
      <dgm:spPr/>
      <dgm:t>
        <a:bodyPr/>
        <a:lstStyle/>
        <a:p>
          <a:endParaRPr lang="en-US"/>
        </a:p>
      </dgm:t>
    </dgm:pt>
    <dgm:pt modelId="{7606FA27-135F-44C4-B281-2FDF0E08416B}">
      <dgm:prSet phldrT="[Text]"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Consumer's Needs</a:t>
          </a:r>
        </a:p>
      </dgm:t>
    </dgm:pt>
    <dgm:pt modelId="{C726373B-1E87-4E8F-B229-EB1998EC5F3F}" type="parTrans" cxnId="{AAF543C9-6AC2-4877-A9C1-BC269209A595}">
      <dgm:prSet/>
      <dgm:spPr/>
      <dgm:t>
        <a:bodyPr/>
        <a:lstStyle/>
        <a:p>
          <a:endParaRPr lang="en-US"/>
        </a:p>
      </dgm:t>
    </dgm:pt>
    <dgm:pt modelId="{F615F556-B4E0-4777-BD40-09BB8BAB4149}" type="sibTrans" cxnId="{AAF543C9-6AC2-4877-A9C1-BC269209A595}">
      <dgm:prSet/>
      <dgm:spPr/>
      <dgm:t>
        <a:bodyPr/>
        <a:lstStyle/>
        <a:p>
          <a:endParaRPr lang="en-US"/>
        </a:p>
      </dgm:t>
    </dgm:pt>
    <dgm:pt modelId="{9E76CFFC-47F8-4EBB-9EDD-0E3FC625D4CC}">
      <dgm:prSet phldrT="[Text]"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Low Price</a:t>
          </a:r>
        </a:p>
      </dgm:t>
    </dgm:pt>
    <dgm:pt modelId="{5B66C41D-FBA2-4D01-9B6A-EC22F489A436}" type="parTrans" cxnId="{E515292F-2CD5-4772-89C2-A61DEA4FBA6F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82C96336-CE7C-417F-9844-DC3900E0CAEB}" type="sibTrans" cxnId="{E515292F-2CD5-4772-89C2-A61DEA4FBA6F}">
      <dgm:prSet/>
      <dgm:spPr/>
      <dgm:t>
        <a:bodyPr/>
        <a:lstStyle/>
        <a:p>
          <a:endParaRPr lang="en-US"/>
        </a:p>
      </dgm:t>
    </dgm:pt>
    <dgm:pt modelId="{6F7681C1-66AC-40B8-96F5-982EE78E053F}">
      <dgm:prSet phldrT="[Text]"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Beneficial</a:t>
          </a:r>
        </a:p>
      </dgm:t>
    </dgm:pt>
    <dgm:pt modelId="{729254AA-6071-44DD-960B-DE40E7636161}" type="parTrans" cxnId="{6828EAD8-EC69-4DCB-9B73-2AE50F7735C6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5BA38779-1A9D-4676-BE38-65503978B687}" type="sibTrans" cxnId="{6828EAD8-EC69-4DCB-9B73-2AE50F7735C6}">
      <dgm:prSet/>
      <dgm:spPr/>
      <dgm:t>
        <a:bodyPr/>
        <a:lstStyle/>
        <a:p>
          <a:endParaRPr lang="en-US"/>
        </a:p>
      </dgm:t>
    </dgm:pt>
    <dgm:pt modelId="{C2C71DE6-BDCF-42B5-9A80-A4F6FC92C375}">
      <dgm:prSet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Quality</a:t>
          </a:r>
        </a:p>
      </dgm:t>
    </dgm:pt>
    <dgm:pt modelId="{DDA9C144-AEAD-4015-B6EF-C0A58B8BCAE8}" type="parTrans" cxnId="{2B4DC106-FC5A-46D3-9AB3-47BF165EABAF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2D5726AD-2415-4F39-AE27-EC7BB3ECFD56}" type="sibTrans" cxnId="{2B4DC106-FC5A-46D3-9AB3-47BF165EABAF}">
      <dgm:prSet/>
      <dgm:spPr/>
      <dgm:t>
        <a:bodyPr/>
        <a:lstStyle/>
        <a:p>
          <a:endParaRPr lang="en-US"/>
        </a:p>
      </dgm:t>
    </dgm:pt>
    <dgm:pt modelId="{B9EDFE5E-6C8F-4A58-B1B9-55F8F1913C9B}">
      <dgm:prSet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Availability</a:t>
          </a:r>
        </a:p>
      </dgm:t>
    </dgm:pt>
    <dgm:pt modelId="{5AC2BAE7-1A8D-40F0-A8BD-6DA1460D3969}" type="parTrans" cxnId="{CD31181D-A108-41FB-AB3C-1375AEA06675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6FC463BC-F670-4CB3-9DFF-1519584EF482}" type="sibTrans" cxnId="{CD31181D-A108-41FB-AB3C-1375AEA06675}">
      <dgm:prSet/>
      <dgm:spPr/>
      <dgm:t>
        <a:bodyPr/>
        <a:lstStyle/>
        <a:p>
          <a:endParaRPr lang="en-US"/>
        </a:p>
      </dgm:t>
    </dgm:pt>
    <dgm:pt modelId="{BA19F189-0CF3-479A-86A0-0FF446254E19}">
      <dgm:prSet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Purity</a:t>
          </a:r>
        </a:p>
      </dgm:t>
    </dgm:pt>
    <dgm:pt modelId="{9F6C95A0-EFD2-4F4B-8045-1A710EAE5D9D}" type="parTrans" cxnId="{661DC72C-139A-4214-B478-4014C900D3B0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6D75D04D-EEB7-4949-ABE5-06E81EAE1C53}" type="sibTrans" cxnId="{661DC72C-139A-4214-B478-4014C900D3B0}">
      <dgm:prSet/>
      <dgm:spPr/>
      <dgm:t>
        <a:bodyPr/>
        <a:lstStyle/>
        <a:p>
          <a:endParaRPr lang="en-US"/>
        </a:p>
      </dgm:t>
    </dgm:pt>
    <dgm:pt modelId="{50ED0619-7D58-4023-9E2B-E0B0DE35A226}">
      <dgm:prSet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Organic</a:t>
          </a:r>
        </a:p>
      </dgm:t>
    </dgm:pt>
    <dgm:pt modelId="{7A4160D4-0EE9-40D3-896F-28E3C01D6C8A}" type="parTrans" cxnId="{F3A4B1FE-2D96-4F48-BD49-DBC9BB237139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69881C6F-DF2C-4C77-B75B-2564276528BE}" type="sibTrans" cxnId="{F3A4B1FE-2D96-4F48-BD49-DBC9BB237139}">
      <dgm:prSet/>
      <dgm:spPr/>
      <dgm:t>
        <a:bodyPr/>
        <a:lstStyle/>
        <a:p>
          <a:endParaRPr lang="en-US"/>
        </a:p>
      </dgm:t>
    </dgm:pt>
    <dgm:pt modelId="{076776C1-618C-48BF-943D-CE1747561B49}">
      <dgm:prSet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Appealing to youngsters</a:t>
          </a:r>
        </a:p>
      </dgm:t>
    </dgm:pt>
    <dgm:pt modelId="{DE29FBF2-ADB0-4B66-AC15-F6659600D352}" type="parTrans" cxnId="{83622AD4-E04F-409B-9351-3DC7E685EF30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4194A6AA-3364-4DD8-AF2F-242B227C5EFD}" type="sibTrans" cxnId="{83622AD4-E04F-409B-9351-3DC7E685EF30}">
      <dgm:prSet/>
      <dgm:spPr/>
      <dgm:t>
        <a:bodyPr/>
        <a:lstStyle/>
        <a:p>
          <a:endParaRPr lang="en-US"/>
        </a:p>
      </dgm:t>
    </dgm:pt>
    <dgm:pt modelId="{E97BFA46-3EDA-4DDB-8A0D-6BD17714EE95}">
      <dgm:prSet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Increased the promotion</a:t>
          </a:r>
        </a:p>
      </dgm:t>
    </dgm:pt>
    <dgm:pt modelId="{E1AB5775-7BE3-4C41-AA7F-A64899A3F6A7}" type="parTrans" cxnId="{D9FECA9F-44C0-43F4-97A5-53334823BA44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437B75A5-3BBA-44FF-8A92-E5E924C1833C}" type="sibTrans" cxnId="{D9FECA9F-44C0-43F4-97A5-53334823BA44}">
      <dgm:prSet/>
      <dgm:spPr/>
      <dgm:t>
        <a:bodyPr/>
        <a:lstStyle/>
        <a:p>
          <a:endParaRPr lang="en-US"/>
        </a:p>
      </dgm:t>
    </dgm:pt>
    <dgm:pt modelId="{469CFDA7-9B09-4248-81A3-39B0D8E0D313}">
      <dgm:prSet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Customer Service</a:t>
          </a:r>
        </a:p>
      </dgm:t>
    </dgm:pt>
    <dgm:pt modelId="{43515DBA-1190-4D06-BC7E-661A6E0D1F66}" type="parTrans" cxnId="{5503DCC6-70E9-4CEA-A967-70183AA01072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D0E6097B-12A8-4925-B575-080D461203AD}" type="sibTrans" cxnId="{5503DCC6-70E9-4CEA-A967-70183AA01072}">
      <dgm:prSet/>
      <dgm:spPr/>
      <dgm:t>
        <a:bodyPr/>
        <a:lstStyle/>
        <a:p>
          <a:endParaRPr lang="en-US"/>
        </a:p>
      </dgm:t>
    </dgm:pt>
    <dgm:pt modelId="{D4F408E5-C454-4C93-9870-6E2BD7FE35E8}">
      <dgm:prSet phldrT="[Text]" custT="1"/>
      <dgm:spPr/>
      <dgm:t>
        <a:bodyPr/>
        <a:lstStyle/>
        <a:p>
          <a:r>
            <a:rPr lang="en-US" sz="1600">
              <a:latin typeface="Times New Roman" pitchFamily="18" charset="0"/>
              <a:cs typeface="Times New Roman" pitchFamily="18" charset="0"/>
            </a:rPr>
            <a:t>Brand ambassador</a:t>
          </a:r>
        </a:p>
      </dgm:t>
    </dgm:pt>
    <dgm:pt modelId="{271726E3-E47A-4CF4-A577-91ADCB53E382}" type="parTrans" cxnId="{B0748279-F759-4854-9455-427F0DEB6953}">
      <dgm:prSet/>
      <dgm:spPr/>
      <dgm:t>
        <a:bodyPr/>
        <a:lstStyle/>
        <a:p>
          <a:endParaRPr lang="en-US" sz="1600">
            <a:latin typeface="Times New Roman" pitchFamily="18" charset="0"/>
            <a:cs typeface="Times New Roman" pitchFamily="18" charset="0"/>
          </a:endParaRPr>
        </a:p>
      </dgm:t>
    </dgm:pt>
    <dgm:pt modelId="{11CFA216-2225-41B2-8CE9-AA4D7D8EFCC0}" type="sibTrans" cxnId="{B0748279-F759-4854-9455-427F0DEB6953}">
      <dgm:prSet/>
      <dgm:spPr/>
      <dgm:t>
        <a:bodyPr/>
        <a:lstStyle/>
        <a:p>
          <a:endParaRPr lang="en-US"/>
        </a:p>
      </dgm:t>
    </dgm:pt>
    <dgm:pt modelId="{B53FC1F6-37DF-429A-ACAC-1EDF1F961E28}" type="pres">
      <dgm:prSet presAssocID="{AF58FDFA-B57B-4122-AB5E-A0B11D770F5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C341D36-0C2D-446F-91DA-86631FCA6014}" type="pres">
      <dgm:prSet presAssocID="{658FE68D-CEA4-45B1-95E0-A8E970655D89}" presName="root" presStyleCnt="0"/>
      <dgm:spPr/>
      <dgm:t>
        <a:bodyPr/>
        <a:lstStyle/>
        <a:p>
          <a:endParaRPr lang="en-US"/>
        </a:p>
      </dgm:t>
    </dgm:pt>
    <dgm:pt modelId="{D0C37263-8C51-4BB0-AEE6-7A238911708D}" type="pres">
      <dgm:prSet presAssocID="{658FE68D-CEA4-45B1-95E0-A8E970655D89}" presName="rootComposite" presStyleCnt="0"/>
      <dgm:spPr/>
      <dgm:t>
        <a:bodyPr/>
        <a:lstStyle/>
        <a:p>
          <a:endParaRPr lang="en-US"/>
        </a:p>
      </dgm:t>
    </dgm:pt>
    <dgm:pt modelId="{F7B44DBC-7626-4CA1-9FB7-7E9D206CFEF4}" type="pres">
      <dgm:prSet presAssocID="{658FE68D-CEA4-45B1-95E0-A8E970655D89}" presName="rootText" presStyleLbl="node1" presStyleIdx="0" presStyleCnt="2" custScaleX="577250" custScaleY="175244"/>
      <dgm:spPr/>
      <dgm:t>
        <a:bodyPr/>
        <a:lstStyle/>
        <a:p>
          <a:endParaRPr lang="en-US"/>
        </a:p>
      </dgm:t>
    </dgm:pt>
    <dgm:pt modelId="{60DF3EA6-0110-4432-B385-E48E75EF2F8F}" type="pres">
      <dgm:prSet presAssocID="{658FE68D-CEA4-45B1-95E0-A8E970655D89}" presName="rootConnector" presStyleLbl="node1" presStyleIdx="0" presStyleCnt="2"/>
      <dgm:spPr/>
      <dgm:t>
        <a:bodyPr/>
        <a:lstStyle/>
        <a:p>
          <a:endParaRPr lang="en-US"/>
        </a:p>
      </dgm:t>
    </dgm:pt>
    <dgm:pt modelId="{9ADBF690-4E3C-4F6B-99BC-DD30451B59AD}" type="pres">
      <dgm:prSet presAssocID="{658FE68D-CEA4-45B1-95E0-A8E970655D89}" presName="childShape" presStyleCnt="0"/>
      <dgm:spPr/>
      <dgm:t>
        <a:bodyPr/>
        <a:lstStyle/>
        <a:p>
          <a:endParaRPr lang="en-US"/>
        </a:p>
      </dgm:t>
    </dgm:pt>
    <dgm:pt modelId="{3201D338-A576-492E-A65F-594A7E97823C}" type="pres">
      <dgm:prSet presAssocID="{4A175506-0F6C-4605-A6AA-480DA7B506CB}" presName="Name13" presStyleLbl="parChTrans1D2" presStyleIdx="0" presStyleCnt="12" custSzX="229098" custSzY="420889"/>
      <dgm:spPr/>
      <dgm:t>
        <a:bodyPr/>
        <a:lstStyle/>
        <a:p>
          <a:endParaRPr lang="en-US"/>
        </a:p>
      </dgm:t>
    </dgm:pt>
    <dgm:pt modelId="{3C81C4F7-E395-4E05-A5B3-9D5FD1571E9E}" type="pres">
      <dgm:prSet presAssocID="{6CCD60CB-7A53-4983-ABD5-9D94224B9A28}" presName="childText" presStyleLbl="bgAcc1" presStyleIdx="0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BC8C1C-C88B-42BB-A37B-14F449FEC8DB}" type="pres">
      <dgm:prSet presAssocID="{271726E3-E47A-4CF4-A577-91ADCB53E382}" presName="Name13" presStyleLbl="parChTrans1D2" presStyleIdx="1" presStyleCnt="12" custSzX="229098" custSzY="420889"/>
      <dgm:spPr/>
      <dgm:t>
        <a:bodyPr/>
        <a:lstStyle/>
        <a:p>
          <a:endParaRPr lang="en-US"/>
        </a:p>
      </dgm:t>
    </dgm:pt>
    <dgm:pt modelId="{2A43A2C3-DC1C-4D01-A588-1B9AD05B8759}" type="pres">
      <dgm:prSet presAssocID="{D4F408E5-C454-4C93-9870-6E2BD7FE35E8}" presName="childText" presStyleLbl="bgAcc1" presStyleIdx="1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54C3D5-EDC7-4B95-9CE7-A3CD79E5F5E6}" type="pres">
      <dgm:prSet presAssocID="{53EF97FB-2DC7-4E9F-BE30-1A7B9D10387A}" presName="Name13" presStyleLbl="parChTrans1D2" presStyleIdx="2" presStyleCnt="12" custSzX="229098" custSzY="1122372"/>
      <dgm:spPr/>
      <dgm:t>
        <a:bodyPr/>
        <a:lstStyle/>
        <a:p>
          <a:endParaRPr lang="en-US"/>
        </a:p>
      </dgm:t>
    </dgm:pt>
    <dgm:pt modelId="{FA454EAA-854E-4561-966F-B845ABC8CE0C}" type="pres">
      <dgm:prSet presAssocID="{80A4C53D-CED7-4717-819E-9EF9E2D1CB6C}" presName="childText" presStyleLbl="bgAcc1" presStyleIdx="2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A63C8-9C0E-484B-822A-46A675A5848D}" type="pres">
      <dgm:prSet presAssocID="{DDA9C144-AEAD-4015-B6EF-C0A58B8BCAE8}" presName="Name13" presStyleLbl="parChTrans1D2" presStyleIdx="3" presStyleCnt="12" custSzX="229098" custSzY="1823855"/>
      <dgm:spPr/>
      <dgm:t>
        <a:bodyPr/>
        <a:lstStyle/>
        <a:p>
          <a:endParaRPr lang="en-US"/>
        </a:p>
      </dgm:t>
    </dgm:pt>
    <dgm:pt modelId="{69512ADB-BDCD-4284-A170-765BDDC4AC1B}" type="pres">
      <dgm:prSet presAssocID="{C2C71DE6-BDCF-42B5-9A80-A4F6FC92C375}" presName="childText" presStyleLbl="bgAcc1" presStyleIdx="3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E40810-AB9A-4DFF-A6B0-86414DD30C13}" type="pres">
      <dgm:prSet presAssocID="{5AC2BAE7-1A8D-40F0-A8BD-6DA1460D3969}" presName="Name13" presStyleLbl="parChTrans1D2" presStyleIdx="4" presStyleCnt="12" custSzX="229098" custSzY="2525338"/>
      <dgm:spPr/>
      <dgm:t>
        <a:bodyPr/>
        <a:lstStyle/>
        <a:p>
          <a:endParaRPr lang="en-US"/>
        </a:p>
      </dgm:t>
    </dgm:pt>
    <dgm:pt modelId="{134D4B9E-9841-4D26-B946-B4A7FFD7C8D4}" type="pres">
      <dgm:prSet presAssocID="{B9EDFE5E-6C8F-4A58-B1B9-55F8F1913C9B}" presName="childText" presStyleLbl="bgAcc1" presStyleIdx="4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097CC-AF6B-48C5-AFD4-613EE72E25BC}" type="pres">
      <dgm:prSet presAssocID="{9F6C95A0-EFD2-4F4B-8045-1A710EAE5D9D}" presName="Name13" presStyleLbl="parChTrans1D2" presStyleIdx="5" presStyleCnt="12" custSzX="229098" custSzY="3226821"/>
      <dgm:spPr/>
      <dgm:t>
        <a:bodyPr/>
        <a:lstStyle/>
        <a:p>
          <a:endParaRPr lang="en-US"/>
        </a:p>
      </dgm:t>
    </dgm:pt>
    <dgm:pt modelId="{118B6A59-6418-495C-ACD3-B7A3F5AB9B2A}" type="pres">
      <dgm:prSet presAssocID="{BA19F189-0CF3-479A-86A0-0FF446254E19}" presName="childText" presStyleLbl="bgAcc1" presStyleIdx="5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3B67F-2616-409D-B970-72D4B891DCFE}" type="pres">
      <dgm:prSet presAssocID="{7A4160D4-0EE9-40D3-896F-28E3C01D6C8A}" presName="Name13" presStyleLbl="parChTrans1D2" presStyleIdx="6" presStyleCnt="12" custSzX="229098" custSzY="3928304"/>
      <dgm:spPr/>
      <dgm:t>
        <a:bodyPr/>
        <a:lstStyle/>
        <a:p>
          <a:endParaRPr lang="en-US"/>
        </a:p>
      </dgm:t>
    </dgm:pt>
    <dgm:pt modelId="{043A929A-236B-4019-8467-6AA1CB9F66B4}" type="pres">
      <dgm:prSet presAssocID="{50ED0619-7D58-4023-9E2B-E0B0DE35A226}" presName="childText" presStyleLbl="bgAcc1" presStyleIdx="6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4E7D9A-F4AD-4F15-97F5-77483B39379A}" type="pres">
      <dgm:prSet presAssocID="{DE29FBF2-ADB0-4B66-AC15-F6659600D352}" presName="Name13" presStyleLbl="parChTrans1D2" presStyleIdx="7" presStyleCnt="12" custSzX="229098" custSzY="4629787"/>
      <dgm:spPr/>
      <dgm:t>
        <a:bodyPr/>
        <a:lstStyle/>
        <a:p>
          <a:endParaRPr lang="en-US"/>
        </a:p>
      </dgm:t>
    </dgm:pt>
    <dgm:pt modelId="{AE8F6091-012B-4503-80C5-7EFADBBC1826}" type="pres">
      <dgm:prSet presAssocID="{076776C1-618C-48BF-943D-CE1747561B49}" presName="childText" presStyleLbl="bgAcc1" presStyleIdx="7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05BD98-8D76-4B71-85C2-C615EED6A488}" type="pres">
      <dgm:prSet presAssocID="{E1AB5775-7BE3-4C41-AA7F-A64899A3F6A7}" presName="Name13" presStyleLbl="parChTrans1D2" presStyleIdx="8" presStyleCnt="12" custSzX="229098" custSzY="5331270"/>
      <dgm:spPr/>
      <dgm:t>
        <a:bodyPr/>
        <a:lstStyle/>
        <a:p>
          <a:endParaRPr lang="en-US"/>
        </a:p>
      </dgm:t>
    </dgm:pt>
    <dgm:pt modelId="{4D894719-0B0B-4972-BDFB-1CD797BB42E4}" type="pres">
      <dgm:prSet presAssocID="{E97BFA46-3EDA-4DDB-8A0D-6BD17714EE95}" presName="childText" presStyleLbl="bgAcc1" presStyleIdx="8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9EB7F5-ACA7-425F-B802-A8B8946B25BC}" type="pres">
      <dgm:prSet presAssocID="{7606FA27-135F-44C4-B281-2FDF0E08416B}" presName="root" presStyleCnt="0"/>
      <dgm:spPr/>
      <dgm:t>
        <a:bodyPr/>
        <a:lstStyle/>
        <a:p>
          <a:endParaRPr lang="en-US"/>
        </a:p>
      </dgm:t>
    </dgm:pt>
    <dgm:pt modelId="{36F644FD-EE72-4EE0-8C38-9C64415AD58B}" type="pres">
      <dgm:prSet presAssocID="{7606FA27-135F-44C4-B281-2FDF0E08416B}" presName="rootComposite" presStyleCnt="0"/>
      <dgm:spPr/>
      <dgm:t>
        <a:bodyPr/>
        <a:lstStyle/>
        <a:p>
          <a:endParaRPr lang="en-US"/>
        </a:p>
      </dgm:t>
    </dgm:pt>
    <dgm:pt modelId="{0BBD27D2-7B20-4E0D-98B1-73DAC2338B50}" type="pres">
      <dgm:prSet presAssocID="{7606FA27-135F-44C4-B281-2FDF0E08416B}" presName="rootText" presStyleLbl="node1" presStyleIdx="1" presStyleCnt="2" custScaleX="577250" custScaleY="175244"/>
      <dgm:spPr/>
      <dgm:t>
        <a:bodyPr/>
        <a:lstStyle/>
        <a:p>
          <a:endParaRPr lang="en-US"/>
        </a:p>
      </dgm:t>
    </dgm:pt>
    <dgm:pt modelId="{AE21A032-7D79-4834-83FB-3391C7BCF5FD}" type="pres">
      <dgm:prSet presAssocID="{7606FA27-135F-44C4-B281-2FDF0E08416B}" presName="rootConnector" presStyleLbl="node1" presStyleIdx="1" presStyleCnt="2"/>
      <dgm:spPr/>
      <dgm:t>
        <a:bodyPr/>
        <a:lstStyle/>
        <a:p>
          <a:endParaRPr lang="en-US"/>
        </a:p>
      </dgm:t>
    </dgm:pt>
    <dgm:pt modelId="{304CA117-AB86-41E3-8BFB-6B93D6E55762}" type="pres">
      <dgm:prSet presAssocID="{7606FA27-135F-44C4-B281-2FDF0E08416B}" presName="childShape" presStyleCnt="0"/>
      <dgm:spPr/>
      <dgm:t>
        <a:bodyPr/>
        <a:lstStyle/>
        <a:p>
          <a:endParaRPr lang="en-US"/>
        </a:p>
      </dgm:t>
    </dgm:pt>
    <dgm:pt modelId="{643BF046-C612-415B-87A2-7313F409BB02}" type="pres">
      <dgm:prSet presAssocID="{5B66C41D-FBA2-4D01-9B6A-EC22F489A436}" presName="Name13" presStyleLbl="parChTrans1D2" presStyleIdx="9" presStyleCnt="12" custSzX="229098" custSzY="420889"/>
      <dgm:spPr/>
      <dgm:t>
        <a:bodyPr/>
        <a:lstStyle/>
        <a:p>
          <a:endParaRPr lang="en-US"/>
        </a:p>
      </dgm:t>
    </dgm:pt>
    <dgm:pt modelId="{D4BEFB43-A8BD-4124-B2FB-8307F258B058}" type="pres">
      <dgm:prSet presAssocID="{9E76CFFC-47F8-4EBB-9EDD-0E3FC625D4CC}" presName="childText" presStyleLbl="bgAcc1" presStyleIdx="9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91A8A6-9AE8-4C69-80FD-DAB2CC623787}" type="pres">
      <dgm:prSet presAssocID="{729254AA-6071-44DD-960B-DE40E7636161}" presName="Name13" presStyleLbl="parChTrans1D2" presStyleIdx="10" presStyleCnt="12" custSzX="229098" custSzY="1122372"/>
      <dgm:spPr/>
      <dgm:t>
        <a:bodyPr/>
        <a:lstStyle/>
        <a:p>
          <a:endParaRPr lang="en-US"/>
        </a:p>
      </dgm:t>
    </dgm:pt>
    <dgm:pt modelId="{F70014C4-2A40-4CF1-9F07-539CCDBA71A7}" type="pres">
      <dgm:prSet presAssocID="{6F7681C1-66AC-40B8-96F5-982EE78E053F}" presName="childText" presStyleLbl="bgAcc1" presStyleIdx="10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0D3B06-28D7-44D3-B3AE-28B6F698D7EE}" type="pres">
      <dgm:prSet presAssocID="{43515DBA-1190-4D06-BC7E-661A6E0D1F66}" presName="Name13" presStyleLbl="parChTrans1D2" presStyleIdx="11" presStyleCnt="12" custSzX="229098" custSzY="1823855"/>
      <dgm:spPr/>
      <dgm:t>
        <a:bodyPr/>
        <a:lstStyle/>
        <a:p>
          <a:endParaRPr lang="en-US"/>
        </a:p>
      </dgm:t>
    </dgm:pt>
    <dgm:pt modelId="{852B23EC-B792-4A39-A20C-44AB676B16DC}" type="pres">
      <dgm:prSet presAssocID="{469CFDA7-9B09-4248-81A3-39B0D8E0D313}" presName="childText" presStyleLbl="bgAcc1" presStyleIdx="11" presStyleCnt="12" custScaleX="577250" custScaleY="175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A0A558-FAFD-4AC9-8CAB-170BC0107A84}" type="presOf" srcId="{D4F408E5-C454-4C93-9870-6E2BD7FE35E8}" destId="{2A43A2C3-DC1C-4D01-A588-1B9AD05B8759}" srcOrd="0" destOrd="0" presId="urn:microsoft.com/office/officeart/2005/8/layout/hierarchy3"/>
    <dgm:cxn modelId="{6EBA83A2-A1D0-4F13-97FA-281E9B382EEF}" srcId="{658FE68D-CEA4-45B1-95E0-A8E970655D89}" destId="{80A4C53D-CED7-4717-819E-9EF9E2D1CB6C}" srcOrd="2" destOrd="0" parTransId="{53EF97FB-2DC7-4E9F-BE30-1A7B9D10387A}" sibTransId="{E4A6F226-FCAD-42A0-B6D3-6EE00FC8E98A}"/>
    <dgm:cxn modelId="{462B6043-435E-43DE-8DB7-6E5EB08AC4CC}" type="presOf" srcId="{658FE68D-CEA4-45B1-95E0-A8E970655D89}" destId="{F7B44DBC-7626-4CA1-9FB7-7E9D206CFEF4}" srcOrd="0" destOrd="0" presId="urn:microsoft.com/office/officeart/2005/8/layout/hierarchy3"/>
    <dgm:cxn modelId="{3574B318-6993-40B5-B795-29C1A11CEA5F}" type="presOf" srcId="{5B66C41D-FBA2-4D01-9B6A-EC22F489A436}" destId="{643BF046-C612-415B-87A2-7313F409BB02}" srcOrd="0" destOrd="0" presId="urn:microsoft.com/office/officeart/2005/8/layout/hierarchy3"/>
    <dgm:cxn modelId="{5503DCC6-70E9-4CEA-A967-70183AA01072}" srcId="{7606FA27-135F-44C4-B281-2FDF0E08416B}" destId="{469CFDA7-9B09-4248-81A3-39B0D8E0D313}" srcOrd="2" destOrd="0" parTransId="{43515DBA-1190-4D06-BC7E-661A6E0D1F66}" sibTransId="{D0E6097B-12A8-4925-B575-080D461203AD}"/>
    <dgm:cxn modelId="{34006B2C-2E9B-4ED8-BE68-504D9B05FC43}" srcId="{658FE68D-CEA4-45B1-95E0-A8E970655D89}" destId="{6CCD60CB-7A53-4983-ABD5-9D94224B9A28}" srcOrd="0" destOrd="0" parTransId="{4A175506-0F6C-4605-A6AA-480DA7B506CB}" sibTransId="{316A1B5B-37A7-43E1-B4F2-3A4F426B71E4}"/>
    <dgm:cxn modelId="{8CDEC2DC-5C6B-47B4-AD6A-B47B4973C6EA}" type="presOf" srcId="{DE29FBF2-ADB0-4B66-AC15-F6659600D352}" destId="{134E7D9A-F4AD-4F15-97F5-77483B39379A}" srcOrd="0" destOrd="0" presId="urn:microsoft.com/office/officeart/2005/8/layout/hierarchy3"/>
    <dgm:cxn modelId="{AAF543C9-6AC2-4877-A9C1-BC269209A595}" srcId="{AF58FDFA-B57B-4122-AB5E-A0B11D770F5D}" destId="{7606FA27-135F-44C4-B281-2FDF0E08416B}" srcOrd="1" destOrd="0" parTransId="{C726373B-1E87-4E8F-B229-EB1998EC5F3F}" sibTransId="{F615F556-B4E0-4777-BD40-09BB8BAB4149}"/>
    <dgm:cxn modelId="{A4101E91-CAAD-43C3-A184-04C5B8FF25C8}" type="presOf" srcId="{9E76CFFC-47F8-4EBB-9EDD-0E3FC625D4CC}" destId="{D4BEFB43-A8BD-4124-B2FB-8307F258B058}" srcOrd="0" destOrd="0" presId="urn:microsoft.com/office/officeart/2005/8/layout/hierarchy3"/>
    <dgm:cxn modelId="{2F79CDB0-2575-42F5-B41F-80E48FA2C8C0}" type="presOf" srcId="{4A175506-0F6C-4605-A6AA-480DA7B506CB}" destId="{3201D338-A576-492E-A65F-594A7E97823C}" srcOrd="0" destOrd="0" presId="urn:microsoft.com/office/officeart/2005/8/layout/hierarchy3"/>
    <dgm:cxn modelId="{468E41EF-C980-415D-8682-B39BD3167CF8}" type="presOf" srcId="{E97BFA46-3EDA-4DDB-8A0D-6BD17714EE95}" destId="{4D894719-0B0B-4972-BDFB-1CD797BB42E4}" srcOrd="0" destOrd="0" presId="urn:microsoft.com/office/officeart/2005/8/layout/hierarchy3"/>
    <dgm:cxn modelId="{F3A4B1FE-2D96-4F48-BD49-DBC9BB237139}" srcId="{658FE68D-CEA4-45B1-95E0-A8E970655D89}" destId="{50ED0619-7D58-4023-9E2B-E0B0DE35A226}" srcOrd="6" destOrd="0" parTransId="{7A4160D4-0EE9-40D3-896F-28E3C01D6C8A}" sibTransId="{69881C6F-DF2C-4C77-B75B-2564276528BE}"/>
    <dgm:cxn modelId="{EC08DDB5-1F98-472F-B29F-811DFF7E0C23}" type="presOf" srcId="{076776C1-618C-48BF-943D-CE1747561B49}" destId="{AE8F6091-012B-4503-80C5-7EFADBBC1826}" srcOrd="0" destOrd="0" presId="urn:microsoft.com/office/officeart/2005/8/layout/hierarchy3"/>
    <dgm:cxn modelId="{5FAAA703-C14D-4152-BC4B-F3ECA41F6789}" type="presOf" srcId="{80A4C53D-CED7-4717-819E-9EF9E2D1CB6C}" destId="{FA454EAA-854E-4561-966F-B845ABC8CE0C}" srcOrd="0" destOrd="0" presId="urn:microsoft.com/office/officeart/2005/8/layout/hierarchy3"/>
    <dgm:cxn modelId="{6B5FA8D9-D05D-4C3A-ACB7-B3D1B26EBEDB}" type="presOf" srcId="{9F6C95A0-EFD2-4F4B-8045-1A710EAE5D9D}" destId="{233097CC-AF6B-48C5-AFD4-613EE72E25BC}" srcOrd="0" destOrd="0" presId="urn:microsoft.com/office/officeart/2005/8/layout/hierarchy3"/>
    <dgm:cxn modelId="{702DF308-3DD5-4FFA-AA44-B324FC2F907E}" type="presOf" srcId="{B9EDFE5E-6C8F-4A58-B1B9-55F8F1913C9B}" destId="{134D4B9E-9841-4D26-B946-B4A7FFD7C8D4}" srcOrd="0" destOrd="0" presId="urn:microsoft.com/office/officeart/2005/8/layout/hierarchy3"/>
    <dgm:cxn modelId="{8B0281DF-51F1-4A84-BDBA-CA63EF8467F7}" type="presOf" srcId="{658FE68D-CEA4-45B1-95E0-A8E970655D89}" destId="{60DF3EA6-0110-4432-B385-E48E75EF2F8F}" srcOrd="1" destOrd="0" presId="urn:microsoft.com/office/officeart/2005/8/layout/hierarchy3"/>
    <dgm:cxn modelId="{6828EAD8-EC69-4DCB-9B73-2AE50F7735C6}" srcId="{7606FA27-135F-44C4-B281-2FDF0E08416B}" destId="{6F7681C1-66AC-40B8-96F5-982EE78E053F}" srcOrd="1" destOrd="0" parTransId="{729254AA-6071-44DD-960B-DE40E7636161}" sibTransId="{5BA38779-1A9D-4676-BE38-65503978B687}"/>
    <dgm:cxn modelId="{FEBB657E-3D44-424D-9211-AA6C540045F3}" type="presOf" srcId="{271726E3-E47A-4CF4-A577-91ADCB53E382}" destId="{80BC8C1C-C88B-42BB-A37B-14F449FEC8DB}" srcOrd="0" destOrd="0" presId="urn:microsoft.com/office/officeart/2005/8/layout/hierarchy3"/>
    <dgm:cxn modelId="{83622AD4-E04F-409B-9351-3DC7E685EF30}" srcId="{658FE68D-CEA4-45B1-95E0-A8E970655D89}" destId="{076776C1-618C-48BF-943D-CE1747561B49}" srcOrd="7" destOrd="0" parTransId="{DE29FBF2-ADB0-4B66-AC15-F6659600D352}" sibTransId="{4194A6AA-3364-4DD8-AF2F-242B227C5EFD}"/>
    <dgm:cxn modelId="{C1477FD3-3971-4D32-8043-98C6EB36AA13}" type="presOf" srcId="{7606FA27-135F-44C4-B281-2FDF0E08416B}" destId="{AE21A032-7D79-4834-83FB-3391C7BCF5FD}" srcOrd="1" destOrd="0" presId="urn:microsoft.com/office/officeart/2005/8/layout/hierarchy3"/>
    <dgm:cxn modelId="{19960606-F2CE-43B0-AC2B-71BAD0A58241}" type="presOf" srcId="{E1AB5775-7BE3-4C41-AA7F-A64899A3F6A7}" destId="{A205BD98-8D76-4B71-85C2-C615EED6A488}" srcOrd="0" destOrd="0" presId="urn:microsoft.com/office/officeart/2005/8/layout/hierarchy3"/>
    <dgm:cxn modelId="{3A060510-618D-4130-884B-F9C0D328F553}" type="presOf" srcId="{7606FA27-135F-44C4-B281-2FDF0E08416B}" destId="{0BBD27D2-7B20-4E0D-98B1-73DAC2338B50}" srcOrd="0" destOrd="0" presId="urn:microsoft.com/office/officeart/2005/8/layout/hierarchy3"/>
    <dgm:cxn modelId="{34AC914A-E0B9-42E3-A672-6DB974CA388B}" type="presOf" srcId="{469CFDA7-9B09-4248-81A3-39B0D8E0D313}" destId="{852B23EC-B792-4A39-A20C-44AB676B16DC}" srcOrd="0" destOrd="0" presId="urn:microsoft.com/office/officeart/2005/8/layout/hierarchy3"/>
    <dgm:cxn modelId="{5995AACD-E6D2-49F3-9D16-2481A54F6EF4}" type="presOf" srcId="{43515DBA-1190-4D06-BC7E-661A6E0D1F66}" destId="{7B0D3B06-28D7-44D3-B3AE-28B6F698D7EE}" srcOrd="0" destOrd="0" presId="urn:microsoft.com/office/officeart/2005/8/layout/hierarchy3"/>
    <dgm:cxn modelId="{20D37C13-FC87-4106-941D-38F72F41C6A7}" type="presOf" srcId="{50ED0619-7D58-4023-9E2B-E0B0DE35A226}" destId="{043A929A-236B-4019-8467-6AA1CB9F66B4}" srcOrd="0" destOrd="0" presId="urn:microsoft.com/office/officeart/2005/8/layout/hierarchy3"/>
    <dgm:cxn modelId="{1ADD2B4C-29FF-4A8A-93E2-844D995F23BE}" type="presOf" srcId="{AF58FDFA-B57B-4122-AB5E-A0B11D770F5D}" destId="{B53FC1F6-37DF-429A-ACAC-1EDF1F961E28}" srcOrd="0" destOrd="0" presId="urn:microsoft.com/office/officeart/2005/8/layout/hierarchy3"/>
    <dgm:cxn modelId="{60CC79B5-8190-4F69-8417-5FEE5B125DC9}" srcId="{AF58FDFA-B57B-4122-AB5E-A0B11D770F5D}" destId="{658FE68D-CEA4-45B1-95E0-A8E970655D89}" srcOrd="0" destOrd="0" parTransId="{8A30EDDA-9FCF-447F-BB09-06C1DE7792B1}" sibTransId="{F49F582C-964D-4A82-ADB0-584FC8F041EB}"/>
    <dgm:cxn modelId="{676B044B-8DD4-42D3-A690-FFA32E1B8110}" type="presOf" srcId="{6F7681C1-66AC-40B8-96F5-982EE78E053F}" destId="{F70014C4-2A40-4CF1-9F07-539CCDBA71A7}" srcOrd="0" destOrd="0" presId="urn:microsoft.com/office/officeart/2005/8/layout/hierarchy3"/>
    <dgm:cxn modelId="{6DF416D6-5E7D-4B08-AFD5-48B5901D11DC}" type="presOf" srcId="{BA19F189-0CF3-479A-86A0-0FF446254E19}" destId="{118B6A59-6418-495C-ACD3-B7A3F5AB9B2A}" srcOrd="0" destOrd="0" presId="urn:microsoft.com/office/officeart/2005/8/layout/hierarchy3"/>
    <dgm:cxn modelId="{B0748279-F759-4854-9455-427F0DEB6953}" srcId="{658FE68D-CEA4-45B1-95E0-A8E970655D89}" destId="{D4F408E5-C454-4C93-9870-6E2BD7FE35E8}" srcOrd="1" destOrd="0" parTransId="{271726E3-E47A-4CF4-A577-91ADCB53E382}" sibTransId="{11CFA216-2225-41B2-8CE9-AA4D7D8EFCC0}"/>
    <dgm:cxn modelId="{CD31181D-A108-41FB-AB3C-1375AEA06675}" srcId="{658FE68D-CEA4-45B1-95E0-A8E970655D89}" destId="{B9EDFE5E-6C8F-4A58-B1B9-55F8F1913C9B}" srcOrd="4" destOrd="0" parTransId="{5AC2BAE7-1A8D-40F0-A8BD-6DA1460D3969}" sibTransId="{6FC463BC-F670-4CB3-9DFF-1519584EF482}"/>
    <dgm:cxn modelId="{2B4DC106-FC5A-46D3-9AB3-47BF165EABAF}" srcId="{658FE68D-CEA4-45B1-95E0-A8E970655D89}" destId="{C2C71DE6-BDCF-42B5-9A80-A4F6FC92C375}" srcOrd="3" destOrd="0" parTransId="{DDA9C144-AEAD-4015-B6EF-C0A58B8BCAE8}" sibTransId="{2D5726AD-2415-4F39-AE27-EC7BB3ECFD56}"/>
    <dgm:cxn modelId="{D8126614-41D4-44FE-8C08-C322A3B43353}" type="presOf" srcId="{DDA9C144-AEAD-4015-B6EF-C0A58B8BCAE8}" destId="{1DCA63C8-9C0E-484B-822A-46A675A5848D}" srcOrd="0" destOrd="0" presId="urn:microsoft.com/office/officeart/2005/8/layout/hierarchy3"/>
    <dgm:cxn modelId="{D9FECA9F-44C0-43F4-97A5-53334823BA44}" srcId="{658FE68D-CEA4-45B1-95E0-A8E970655D89}" destId="{E97BFA46-3EDA-4DDB-8A0D-6BD17714EE95}" srcOrd="8" destOrd="0" parTransId="{E1AB5775-7BE3-4C41-AA7F-A64899A3F6A7}" sibTransId="{437B75A5-3BBA-44FF-8A92-E5E924C1833C}"/>
    <dgm:cxn modelId="{E515292F-2CD5-4772-89C2-A61DEA4FBA6F}" srcId="{7606FA27-135F-44C4-B281-2FDF0E08416B}" destId="{9E76CFFC-47F8-4EBB-9EDD-0E3FC625D4CC}" srcOrd="0" destOrd="0" parTransId="{5B66C41D-FBA2-4D01-9B6A-EC22F489A436}" sibTransId="{82C96336-CE7C-417F-9844-DC3900E0CAEB}"/>
    <dgm:cxn modelId="{8234B310-CBA2-4E80-A04F-30BCE759F2AF}" type="presOf" srcId="{53EF97FB-2DC7-4E9F-BE30-1A7B9D10387A}" destId="{C354C3D5-EDC7-4B95-9CE7-A3CD79E5F5E6}" srcOrd="0" destOrd="0" presId="urn:microsoft.com/office/officeart/2005/8/layout/hierarchy3"/>
    <dgm:cxn modelId="{D0F06C50-8B5C-4B33-96D3-55453D586616}" type="presOf" srcId="{7A4160D4-0EE9-40D3-896F-28E3C01D6C8A}" destId="{B973B67F-2616-409D-B970-72D4B891DCFE}" srcOrd="0" destOrd="0" presId="urn:microsoft.com/office/officeart/2005/8/layout/hierarchy3"/>
    <dgm:cxn modelId="{139DAD5D-4791-431C-A1AE-E629002F06D0}" type="presOf" srcId="{C2C71DE6-BDCF-42B5-9A80-A4F6FC92C375}" destId="{69512ADB-BDCD-4284-A170-765BDDC4AC1B}" srcOrd="0" destOrd="0" presId="urn:microsoft.com/office/officeart/2005/8/layout/hierarchy3"/>
    <dgm:cxn modelId="{661DC72C-139A-4214-B478-4014C900D3B0}" srcId="{658FE68D-CEA4-45B1-95E0-A8E970655D89}" destId="{BA19F189-0CF3-479A-86A0-0FF446254E19}" srcOrd="5" destOrd="0" parTransId="{9F6C95A0-EFD2-4F4B-8045-1A710EAE5D9D}" sibTransId="{6D75D04D-EEB7-4949-ABE5-06E81EAE1C53}"/>
    <dgm:cxn modelId="{D160BC00-7E58-4015-AF08-8C3FC65F6178}" type="presOf" srcId="{5AC2BAE7-1A8D-40F0-A8BD-6DA1460D3969}" destId="{BDE40810-AB9A-4DFF-A6B0-86414DD30C13}" srcOrd="0" destOrd="0" presId="urn:microsoft.com/office/officeart/2005/8/layout/hierarchy3"/>
    <dgm:cxn modelId="{586A6E83-F09D-4B85-B958-D69D11B02969}" type="presOf" srcId="{729254AA-6071-44DD-960B-DE40E7636161}" destId="{8A91A8A6-9AE8-4C69-80FD-DAB2CC623787}" srcOrd="0" destOrd="0" presId="urn:microsoft.com/office/officeart/2005/8/layout/hierarchy3"/>
    <dgm:cxn modelId="{D15C0DBE-4F7B-4C6E-B932-A0400B73785F}" type="presOf" srcId="{6CCD60CB-7A53-4983-ABD5-9D94224B9A28}" destId="{3C81C4F7-E395-4E05-A5B3-9D5FD1571E9E}" srcOrd="0" destOrd="0" presId="urn:microsoft.com/office/officeart/2005/8/layout/hierarchy3"/>
    <dgm:cxn modelId="{BC77C3CF-E6EE-484F-923C-5A6EA4A40842}" type="presParOf" srcId="{B53FC1F6-37DF-429A-ACAC-1EDF1F961E28}" destId="{6C341D36-0C2D-446F-91DA-86631FCA6014}" srcOrd="0" destOrd="0" presId="urn:microsoft.com/office/officeart/2005/8/layout/hierarchy3"/>
    <dgm:cxn modelId="{5C40672D-099E-4667-A5E7-B3D45900E984}" type="presParOf" srcId="{6C341D36-0C2D-446F-91DA-86631FCA6014}" destId="{D0C37263-8C51-4BB0-AEE6-7A238911708D}" srcOrd="0" destOrd="0" presId="urn:microsoft.com/office/officeart/2005/8/layout/hierarchy3"/>
    <dgm:cxn modelId="{09FA3980-188A-44E6-B916-AAD5D87C2CF9}" type="presParOf" srcId="{D0C37263-8C51-4BB0-AEE6-7A238911708D}" destId="{F7B44DBC-7626-4CA1-9FB7-7E9D206CFEF4}" srcOrd="0" destOrd="0" presId="urn:microsoft.com/office/officeart/2005/8/layout/hierarchy3"/>
    <dgm:cxn modelId="{8CE1E36E-B78D-43E2-BE28-218BEB6E990D}" type="presParOf" srcId="{D0C37263-8C51-4BB0-AEE6-7A238911708D}" destId="{60DF3EA6-0110-4432-B385-E48E75EF2F8F}" srcOrd="1" destOrd="0" presId="urn:microsoft.com/office/officeart/2005/8/layout/hierarchy3"/>
    <dgm:cxn modelId="{667C74D5-FCAB-4E21-A15F-6D7CBA823CD2}" type="presParOf" srcId="{6C341D36-0C2D-446F-91DA-86631FCA6014}" destId="{9ADBF690-4E3C-4F6B-99BC-DD30451B59AD}" srcOrd="1" destOrd="0" presId="urn:microsoft.com/office/officeart/2005/8/layout/hierarchy3"/>
    <dgm:cxn modelId="{591782AA-9B1E-48D9-81B5-B61BBBF8C3C5}" type="presParOf" srcId="{9ADBF690-4E3C-4F6B-99BC-DD30451B59AD}" destId="{3201D338-A576-492E-A65F-594A7E97823C}" srcOrd="0" destOrd="0" presId="urn:microsoft.com/office/officeart/2005/8/layout/hierarchy3"/>
    <dgm:cxn modelId="{380DF91E-D24D-4790-B780-FB8B512E366C}" type="presParOf" srcId="{9ADBF690-4E3C-4F6B-99BC-DD30451B59AD}" destId="{3C81C4F7-E395-4E05-A5B3-9D5FD1571E9E}" srcOrd="1" destOrd="0" presId="urn:microsoft.com/office/officeart/2005/8/layout/hierarchy3"/>
    <dgm:cxn modelId="{7C865E5B-0F11-4725-BEE9-F17C6D582B0D}" type="presParOf" srcId="{9ADBF690-4E3C-4F6B-99BC-DD30451B59AD}" destId="{80BC8C1C-C88B-42BB-A37B-14F449FEC8DB}" srcOrd="2" destOrd="0" presId="urn:microsoft.com/office/officeart/2005/8/layout/hierarchy3"/>
    <dgm:cxn modelId="{C3BF2ACA-17DE-41B8-8259-D6902EA5E709}" type="presParOf" srcId="{9ADBF690-4E3C-4F6B-99BC-DD30451B59AD}" destId="{2A43A2C3-DC1C-4D01-A588-1B9AD05B8759}" srcOrd="3" destOrd="0" presId="urn:microsoft.com/office/officeart/2005/8/layout/hierarchy3"/>
    <dgm:cxn modelId="{FDA428D0-580A-458C-8A55-6232ACD29A41}" type="presParOf" srcId="{9ADBF690-4E3C-4F6B-99BC-DD30451B59AD}" destId="{C354C3D5-EDC7-4B95-9CE7-A3CD79E5F5E6}" srcOrd="4" destOrd="0" presId="urn:microsoft.com/office/officeart/2005/8/layout/hierarchy3"/>
    <dgm:cxn modelId="{1560240B-B0D0-4856-A2FE-DFA5A6EAD0E5}" type="presParOf" srcId="{9ADBF690-4E3C-4F6B-99BC-DD30451B59AD}" destId="{FA454EAA-854E-4561-966F-B845ABC8CE0C}" srcOrd="5" destOrd="0" presId="urn:microsoft.com/office/officeart/2005/8/layout/hierarchy3"/>
    <dgm:cxn modelId="{E1DC5B80-2190-4EA2-BFEF-14AC63EE28BD}" type="presParOf" srcId="{9ADBF690-4E3C-4F6B-99BC-DD30451B59AD}" destId="{1DCA63C8-9C0E-484B-822A-46A675A5848D}" srcOrd="6" destOrd="0" presId="urn:microsoft.com/office/officeart/2005/8/layout/hierarchy3"/>
    <dgm:cxn modelId="{5ED44E96-3F0B-4B7F-97E9-0332D6AF7331}" type="presParOf" srcId="{9ADBF690-4E3C-4F6B-99BC-DD30451B59AD}" destId="{69512ADB-BDCD-4284-A170-765BDDC4AC1B}" srcOrd="7" destOrd="0" presId="urn:microsoft.com/office/officeart/2005/8/layout/hierarchy3"/>
    <dgm:cxn modelId="{13537AA7-FD4F-48E5-9CC0-5F81FDE14CB1}" type="presParOf" srcId="{9ADBF690-4E3C-4F6B-99BC-DD30451B59AD}" destId="{BDE40810-AB9A-4DFF-A6B0-86414DD30C13}" srcOrd="8" destOrd="0" presId="urn:microsoft.com/office/officeart/2005/8/layout/hierarchy3"/>
    <dgm:cxn modelId="{718B16A7-0AEC-45B5-BF86-715898ED39DF}" type="presParOf" srcId="{9ADBF690-4E3C-4F6B-99BC-DD30451B59AD}" destId="{134D4B9E-9841-4D26-B946-B4A7FFD7C8D4}" srcOrd="9" destOrd="0" presId="urn:microsoft.com/office/officeart/2005/8/layout/hierarchy3"/>
    <dgm:cxn modelId="{180B4267-9197-4014-95BB-62E1061AD546}" type="presParOf" srcId="{9ADBF690-4E3C-4F6B-99BC-DD30451B59AD}" destId="{233097CC-AF6B-48C5-AFD4-613EE72E25BC}" srcOrd="10" destOrd="0" presId="urn:microsoft.com/office/officeart/2005/8/layout/hierarchy3"/>
    <dgm:cxn modelId="{10E86220-39D3-4ADE-A28F-826A5226BAC9}" type="presParOf" srcId="{9ADBF690-4E3C-4F6B-99BC-DD30451B59AD}" destId="{118B6A59-6418-495C-ACD3-B7A3F5AB9B2A}" srcOrd="11" destOrd="0" presId="urn:microsoft.com/office/officeart/2005/8/layout/hierarchy3"/>
    <dgm:cxn modelId="{5427E01D-49F3-4F6D-9595-959E4E8E002A}" type="presParOf" srcId="{9ADBF690-4E3C-4F6B-99BC-DD30451B59AD}" destId="{B973B67F-2616-409D-B970-72D4B891DCFE}" srcOrd="12" destOrd="0" presId="urn:microsoft.com/office/officeart/2005/8/layout/hierarchy3"/>
    <dgm:cxn modelId="{54FA2F66-7050-4D31-AC99-2CA7F5151D25}" type="presParOf" srcId="{9ADBF690-4E3C-4F6B-99BC-DD30451B59AD}" destId="{043A929A-236B-4019-8467-6AA1CB9F66B4}" srcOrd="13" destOrd="0" presId="urn:microsoft.com/office/officeart/2005/8/layout/hierarchy3"/>
    <dgm:cxn modelId="{E7230CF4-25E1-41B4-8546-3656C21CAD7D}" type="presParOf" srcId="{9ADBF690-4E3C-4F6B-99BC-DD30451B59AD}" destId="{134E7D9A-F4AD-4F15-97F5-77483B39379A}" srcOrd="14" destOrd="0" presId="urn:microsoft.com/office/officeart/2005/8/layout/hierarchy3"/>
    <dgm:cxn modelId="{1BB52B68-C3C3-4922-89C6-EBB458DFB727}" type="presParOf" srcId="{9ADBF690-4E3C-4F6B-99BC-DD30451B59AD}" destId="{AE8F6091-012B-4503-80C5-7EFADBBC1826}" srcOrd="15" destOrd="0" presId="urn:microsoft.com/office/officeart/2005/8/layout/hierarchy3"/>
    <dgm:cxn modelId="{F6D86327-80F9-48B2-AFEB-E7BAF1093DB6}" type="presParOf" srcId="{9ADBF690-4E3C-4F6B-99BC-DD30451B59AD}" destId="{A205BD98-8D76-4B71-85C2-C615EED6A488}" srcOrd="16" destOrd="0" presId="urn:microsoft.com/office/officeart/2005/8/layout/hierarchy3"/>
    <dgm:cxn modelId="{2B18AAE3-5885-4868-98CC-DD80314FD155}" type="presParOf" srcId="{9ADBF690-4E3C-4F6B-99BC-DD30451B59AD}" destId="{4D894719-0B0B-4972-BDFB-1CD797BB42E4}" srcOrd="17" destOrd="0" presId="urn:microsoft.com/office/officeart/2005/8/layout/hierarchy3"/>
    <dgm:cxn modelId="{0473B759-E714-4DF4-8139-F8E4B91C5557}" type="presParOf" srcId="{B53FC1F6-37DF-429A-ACAC-1EDF1F961E28}" destId="{969EB7F5-ACA7-425F-B802-A8B8946B25BC}" srcOrd="1" destOrd="0" presId="urn:microsoft.com/office/officeart/2005/8/layout/hierarchy3"/>
    <dgm:cxn modelId="{D2477E4C-161F-42CC-B4E0-8DB2B3F58966}" type="presParOf" srcId="{969EB7F5-ACA7-425F-B802-A8B8946B25BC}" destId="{36F644FD-EE72-4EE0-8C38-9C64415AD58B}" srcOrd="0" destOrd="0" presId="urn:microsoft.com/office/officeart/2005/8/layout/hierarchy3"/>
    <dgm:cxn modelId="{74B62AF0-2A85-474E-A67A-8D3553338B16}" type="presParOf" srcId="{36F644FD-EE72-4EE0-8C38-9C64415AD58B}" destId="{0BBD27D2-7B20-4E0D-98B1-73DAC2338B50}" srcOrd="0" destOrd="0" presId="urn:microsoft.com/office/officeart/2005/8/layout/hierarchy3"/>
    <dgm:cxn modelId="{7CEA7FE9-93C0-4FA1-B9B5-3BCA520401AC}" type="presParOf" srcId="{36F644FD-EE72-4EE0-8C38-9C64415AD58B}" destId="{AE21A032-7D79-4834-83FB-3391C7BCF5FD}" srcOrd="1" destOrd="0" presId="urn:microsoft.com/office/officeart/2005/8/layout/hierarchy3"/>
    <dgm:cxn modelId="{258F123D-68FE-4BDA-A099-0BFDF66C1E6D}" type="presParOf" srcId="{969EB7F5-ACA7-425F-B802-A8B8946B25BC}" destId="{304CA117-AB86-41E3-8BFB-6B93D6E55762}" srcOrd="1" destOrd="0" presId="urn:microsoft.com/office/officeart/2005/8/layout/hierarchy3"/>
    <dgm:cxn modelId="{E2A1EF4E-EB52-4B7A-8B93-6AC5269BD859}" type="presParOf" srcId="{304CA117-AB86-41E3-8BFB-6B93D6E55762}" destId="{643BF046-C612-415B-87A2-7313F409BB02}" srcOrd="0" destOrd="0" presId="urn:microsoft.com/office/officeart/2005/8/layout/hierarchy3"/>
    <dgm:cxn modelId="{66BD5827-9497-4B59-A285-C61C9CBA3A6B}" type="presParOf" srcId="{304CA117-AB86-41E3-8BFB-6B93D6E55762}" destId="{D4BEFB43-A8BD-4124-B2FB-8307F258B058}" srcOrd="1" destOrd="0" presId="urn:microsoft.com/office/officeart/2005/8/layout/hierarchy3"/>
    <dgm:cxn modelId="{05344901-4EBC-49BF-BE09-5125787C8E24}" type="presParOf" srcId="{304CA117-AB86-41E3-8BFB-6B93D6E55762}" destId="{8A91A8A6-9AE8-4C69-80FD-DAB2CC623787}" srcOrd="2" destOrd="0" presId="urn:microsoft.com/office/officeart/2005/8/layout/hierarchy3"/>
    <dgm:cxn modelId="{F27AE829-9A66-4920-B95D-6670CCDB91ED}" type="presParOf" srcId="{304CA117-AB86-41E3-8BFB-6B93D6E55762}" destId="{F70014C4-2A40-4CF1-9F07-539CCDBA71A7}" srcOrd="3" destOrd="0" presId="urn:microsoft.com/office/officeart/2005/8/layout/hierarchy3"/>
    <dgm:cxn modelId="{458C62CF-1DF1-4252-95ED-9457F42B8D4B}" type="presParOf" srcId="{304CA117-AB86-41E3-8BFB-6B93D6E55762}" destId="{7B0D3B06-28D7-44D3-B3AE-28B6F698D7EE}" srcOrd="4" destOrd="0" presId="urn:microsoft.com/office/officeart/2005/8/layout/hierarchy3"/>
    <dgm:cxn modelId="{2C7A13BF-5A47-41D3-AE9B-C2130031E223}" type="presParOf" srcId="{304CA117-AB86-41E3-8BFB-6B93D6E55762}" destId="{852B23EC-B792-4A39-A20C-44AB676B16DC}" srcOrd="5" destOrd="0" presId="urn:microsoft.com/office/officeart/2005/8/layout/hierarchy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483051-5853-4ADC-913E-80D3BF9D0DEE}" type="doc">
      <dgm:prSet loTypeId="urn:microsoft.com/office/officeart/2005/8/layout/radial6#1" loCatId="cycle" qsTypeId="urn:microsoft.com/office/officeart/2005/8/quickstyle/3d7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242E74E1-E3B0-4DFD-9E41-B69EF4EF5A43}">
      <dgm:prSet phldrT="[Text]" custT="1"/>
      <dgm:spPr>
        <a:sp3d extrusionH="50600" prstMaterial="plastic">
          <a:bevelT w="101600" h="80600"/>
          <a:bevelB w="80600" h="80600" prst="relaxedInset"/>
        </a:sp3d>
      </dgm:spPr>
      <dgm:t>
        <a:bodyPr/>
        <a:lstStyle/>
        <a:p>
          <a:r>
            <a:rPr lang="en-GB" sz="1800" dirty="0">
              <a:latin typeface="Times New Roman" pitchFamily="18" charset="0"/>
              <a:cs typeface="Times New Roman" pitchFamily="18" charset="0"/>
            </a:rPr>
            <a:t>SWOT</a:t>
          </a:r>
          <a:endParaRPr lang="en-IN" sz="1800" dirty="0">
            <a:latin typeface="Times New Roman" pitchFamily="18" charset="0"/>
            <a:cs typeface="Times New Roman" pitchFamily="18" charset="0"/>
          </a:endParaRPr>
        </a:p>
      </dgm:t>
    </dgm:pt>
    <dgm:pt modelId="{8ADFA1F9-C689-4710-BC51-3E11F8E888E7}" type="parTrans" cxnId="{D5C2BAB9-8C1A-4646-89B5-99CA03A9E202}">
      <dgm:prSet/>
      <dgm:spPr/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F78C77C9-4C13-41FE-BE70-4203131458C3}" type="sibTrans" cxnId="{D5C2BAB9-8C1A-4646-89B5-99CA03A9E202}">
      <dgm:prSet/>
      <dgm:spPr/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39E743E4-5DC4-4C72-A3BB-C83236D6438A}">
      <dgm:prSet phldrT="[Text]" custT="1"/>
      <dgm:spPr>
        <a:sp3d extrusionH="50600" prstMaterial="metal">
          <a:bevelT w="101600" h="80600"/>
          <a:bevelB w="80600" h="80600" prst="relaxedInset"/>
        </a:sp3d>
      </dgm:spPr>
      <dgm:t>
        <a:bodyPr/>
        <a:lstStyle/>
        <a:p>
          <a:r>
            <a:rPr lang="en-GB" sz="1800" b="1" dirty="0" smtClean="0">
              <a:latin typeface="Times New Roman" pitchFamily="18" charset="0"/>
              <a:cs typeface="Times New Roman" pitchFamily="18" charset="0"/>
            </a:rPr>
            <a:t>Strength </a:t>
          </a:r>
        </a:p>
        <a:p>
          <a:r>
            <a:rPr lang="en-GB" sz="1800" dirty="0" smtClean="0">
              <a:latin typeface="Times New Roman" pitchFamily="18" charset="0"/>
              <a:cs typeface="Times New Roman" pitchFamily="18" charset="0"/>
            </a:rPr>
            <a:t>Advantages of a organization</a:t>
          </a:r>
          <a:endParaRPr lang="en-IN" sz="1800" dirty="0">
            <a:latin typeface="Times New Roman" pitchFamily="18" charset="0"/>
            <a:cs typeface="Times New Roman" pitchFamily="18" charset="0"/>
          </a:endParaRPr>
        </a:p>
      </dgm:t>
    </dgm:pt>
    <dgm:pt modelId="{A844C996-BF13-4C04-87B6-C432495ED104}" type="parTrans" cxnId="{5FCEE740-B52A-4426-BAD5-84ABC4A0B94F}">
      <dgm:prSet/>
      <dgm:spPr/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FDAF1BE9-9DA7-4BFA-B92B-9C9A3A94AA48}" type="sibTrans" cxnId="{5FCEE740-B52A-4426-BAD5-84ABC4A0B94F}">
      <dgm:prSet/>
      <dgm:spPr>
        <a:sp3d z="-110000">
          <a:bevelT w="40600" h="20600"/>
        </a:sp3d>
      </dgm:spPr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1E82F085-E03E-4574-8688-66C6D7523599}">
      <dgm:prSet phldrT="[Text]" custT="1"/>
      <dgm:spPr>
        <a:sp3d extrusionH="50600" prstMaterial="metal">
          <a:bevelT w="101600" h="80600"/>
          <a:bevelB w="80600" h="80600" prst="relaxedInset"/>
        </a:sp3d>
      </dgm:spPr>
      <dgm:t>
        <a:bodyPr/>
        <a:lstStyle/>
        <a:p>
          <a:r>
            <a:rPr lang="en-GB" sz="1800" b="1" smtClean="0">
              <a:latin typeface="Times New Roman" pitchFamily="18" charset="0"/>
              <a:cs typeface="Times New Roman" pitchFamily="18" charset="0"/>
            </a:rPr>
            <a:t>Weakness</a:t>
          </a:r>
        </a:p>
        <a:p>
          <a:r>
            <a:rPr lang="en-GB" sz="1800" smtClean="0">
              <a:latin typeface="Times New Roman" pitchFamily="18" charset="0"/>
              <a:cs typeface="Times New Roman" pitchFamily="18" charset="0"/>
            </a:rPr>
            <a:t>Areas of improvement</a:t>
          </a:r>
          <a:endParaRPr lang="en-IN" sz="1800" dirty="0">
            <a:latin typeface="Times New Roman" pitchFamily="18" charset="0"/>
            <a:cs typeface="Times New Roman" pitchFamily="18" charset="0"/>
          </a:endParaRPr>
        </a:p>
      </dgm:t>
    </dgm:pt>
    <dgm:pt modelId="{811AB96E-A913-402A-AB58-D665BA6BCD64}" type="parTrans" cxnId="{16DAAFF7-2715-463E-96B9-2C36E780B3BE}">
      <dgm:prSet/>
      <dgm:spPr/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34903DDB-B32B-47D3-BF4B-587B7456CFCB}" type="sibTrans" cxnId="{16DAAFF7-2715-463E-96B9-2C36E780B3BE}">
      <dgm:prSet/>
      <dgm:spPr>
        <a:sp3d z="-110000">
          <a:bevelT w="40600" h="20600"/>
        </a:sp3d>
      </dgm:spPr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84A57683-C934-40A3-BA4B-1AF8E18A87A2}">
      <dgm:prSet phldrT="[Text]" custT="1"/>
      <dgm:spPr>
        <a:sp3d extrusionH="50600" prstMaterial="metal">
          <a:bevelT w="101600" h="80600"/>
          <a:bevelB w="80600" h="80600" prst="relaxedInset"/>
        </a:sp3d>
      </dgm:spPr>
      <dgm:t>
        <a:bodyPr/>
        <a:lstStyle/>
        <a:p>
          <a:r>
            <a:rPr lang="en-GB" sz="1800" b="1" smtClean="0">
              <a:latin typeface="Times New Roman" pitchFamily="18" charset="0"/>
              <a:cs typeface="Times New Roman" pitchFamily="18" charset="0"/>
            </a:rPr>
            <a:t>Opportunities</a:t>
          </a:r>
        </a:p>
        <a:p>
          <a:r>
            <a:rPr lang="en-GB" sz="1800" smtClean="0">
              <a:latin typeface="Times New Roman" pitchFamily="18" charset="0"/>
              <a:cs typeface="Times New Roman" pitchFamily="18" charset="0"/>
            </a:rPr>
            <a:t>Factors that may contribute to organization and can build up strength</a:t>
          </a:r>
          <a:endParaRPr lang="en-IN" sz="1800" dirty="0">
            <a:latin typeface="Times New Roman" pitchFamily="18" charset="0"/>
            <a:cs typeface="Times New Roman" pitchFamily="18" charset="0"/>
          </a:endParaRPr>
        </a:p>
      </dgm:t>
    </dgm:pt>
    <dgm:pt modelId="{B8B6876D-DFA8-4763-992F-5DB0F0415022}" type="parTrans" cxnId="{07B8ED64-CE30-4B18-942A-056A0389CE37}">
      <dgm:prSet/>
      <dgm:spPr/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7CA6C36C-7594-4168-9E08-E18D471607D8}" type="sibTrans" cxnId="{07B8ED64-CE30-4B18-942A-056A0389CE37}">
      <dgm:prSet/>
      <dgm:spPr>
        <a:sp3d z="-110000">
          <a:bevelT w="40600" h="20600"/>
        </a:sp3d>
      </dgm:spPr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AA32CE31-6F5B-49BA-AD04-FA9E40B1E475}">
      <dgm:prSet phldrT="[Text]" custT="1"/>
      <dgm:spPr>
        <a:sp3d extrusionH="50600" prstMaterial="metal">
          <a:bevelT w="101600" h="80600"/>
          <a:bevelB w="80600" h="80600" prst="relaxedInset"/>
        </a:sp3d>
      </dgm:spPr>
      <dgm:t>
        <a:bodyPr/>
        <a:lstStyle/>
        <a:p>
          <a:r>
            <a:rPr lang="en-GB" sz="1800" b="1" smtClean="0">
              <a:latin typeface="Times New Roman" pitchFamily="18" charset="0"/>
              <a:cs typeface="Times New Roman" pitchFamily="18" charset="0"/>
            </a:rPr>
            <a:t>Threats</a:t>
          </a:r>
        </a:p>
        <a:p>
          <a:r>
            <a:rPr lang="en-GB" sz="1800" b="0" smtClean="0">
              <a:latin typeface="Times New Roman" pitchFamily="18" charset="0"/>
              <a:cs typeface="Times New Roman" pitchFamily="18" charset="0"/>
            </a:rPr>
            <a:t>Potential problems/ risk caused</a:t>
          </a:r>
          <a:endParaRPr lang="en-IN" sz="1800" b="0" dirty="0">
            <a:latin typeface="Times New Roman" pitchFamily="18" charset="0"/>
            <a:cs typeface="Times New Roman" pitchFamily="18" charset="0"/>
          </a:endParaRPr>
        </a:p>
      </dgm:t>
    </dgm:pt>
    <dgm:pt modelId="{914D3B7C-3CAD-4099-9B58-62B2F542E247}" type="parTrans" cxnId="{74037DB6-31C6-4554-BC6A-E64018D2BC50}">
      <dgm:prSet/>
      <dgm:spPr/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BF810D17-9FB7-4CD0-A5DA-708FAFBD67BA}" type="sibTrans" cxnId="{74037DB6-31C6-4554-BC6A-E64018D2BC50}">
      <dgm:prSet/>
      <dgm:spPr>
        <a:sp3d z="-110000">
          <a:bevelT w="40600" h="20600"/>
        </a:sp3d>
      </dgm:spPr>
      <dgm:t>
        <a:bodyPr/>
        <a:lstStyle/>
        <a:p>
          <a:endParaRPr lang="en-IN" sz="1800">
            <a:latin typeface="Times New Roman" pitchFamily="18" charset="0"/>
            <a:cs typeface="Times New Roman" pitchFamily="18" charset="0"/>
          </a:endParaRPr>
        </a:p>
      </dgm:t>
    </dgm:pt>
    <dgm:pt modelId="{7100B116-CB3F-4C38-B4E6-C2D659D6BF9C}" type="pres">
      <dgm:prSet presAssocID="{1D483051-5853-4ADC-913E-80D3BF9D0DE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59CD18-F6D3-48BD-A346-31890EF9D900}" type="pres">
      <dgm:prSet presAssocID="{242E74E1-E3B0-4DFD-9E41-B69EF4EF5A43}" presName="centerShape" presStyleLbl="node0" presStyleIdx="0" presStyleCnt="1"/>
      <dgm:spPr/>
      <dgm:t>
        <a:bodyPr/>
        <a:lstStyle/>
        <a:p>
          <a:endParaRPr lang="en-US"/>
        </a:p>
      </dgm:t>
    </dgm:pt>
    <dgm:pt modelId="{CDCEE5F5-FA9C-4870-A8A7-065420DB78D2}" type="pres">
      <dgm:prSet presAssocID="{39E743E4-5DC4-4C72-A3BB-C83236D6438A}" presName="node" presStyleLbl="node1" presStyleIdx="0" presStyleCnt="4" custScaleX="179471" custScaleY="143085" custRadScaleRad="99111" custRadScaleInc="-1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B3A49E-AA21-4714-BCEC-2E798D1A78FE}" type="pres">
      <dgm:prSet presAssocID="{39E743E4-5DC4-4C72-A3BB-C83236D6438A}" presName="dummy" presStyleCnt="0"/>
      <dgm:spPr>
        <a:sp3d>
          <a:bevelT/>
        </a:sp3d>
      </dgm:spPr>
      <dgm:t>
        <a:bodyPr/>
        <a:lstStyle/>
        <a:p>
          <a:endParaRPr lang="en-US"/>
        </a:p>
      </dgm:t>
    </dgm:pt>
    <dgm:pt modelId="{20E81C77-5CB5-4336-AE5B-BF404D41B907}" type="pres">
      <dgm:prSet presAssocID="{FDAF1BE9-9DA7-4BFA-B92B-9C9A3A94AA4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FF43511-7721-421B-9FAD-523E793122CA}" type="pres">
      <dgm:prSet presAssocID="{1E82F085-E03E-4574-8688-66C6D7523599}" presName="node" presStyleLbl="node1" presStyleIdx="1" presStyleCnt="4" custScaleX="151507" custScaleY="1407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BE596-4804-4864-9A2E-DDB13BBEABCA}" type="pres">
      <dgm:prSet presAssocID="{1E82F085-E03E-4574-8688-66C6D7523599}" presName="dummy" presStyleCnt="0"/>
      <dgm:spPr>
        <a:sp3d>
          <a:bevelT/>
        </a:sp3d>
      </dgm:spPr>
      <dgm:t>
        <a:bodyPr/>
        <a:lstStyle/>
        <a:p>
          <a:endParaRPr lang="en-US"/>
        </a:p>
      </dgm:t>
    </dgm:pt>
    <dgm:pt modelId="{8857D139-449E-43C1-8C57-C4D03EDF2CF5}" type="pres">
      <dgm:prSet presAssocID="{34903DDB-B32B-47D3-BF4B-587B7456CFCB}" presName="sibTrans" presStyleLbl="sibTrans2D1" presStyleIdx="1" presStyleCnt="4"/>
      <dgm:spPr/>
      <dgm:t>
        <a:bodyPr/>
        <a:lstStyle/>
        <a:p>
          <a:endParaRPr lang="en-US"/>
        </a:p>
      </dgm:t>
    </dgm:pt>
    <dgm:pt modelId="{464E962B-146C-4C85-B55B-A7265B71AEFC}" type="pres">
      <dgm:prSet presAssocID="{84A57683-C934-40A3-BA4B-1AF8E18A87A2}" presName="node" presStyleLbl="node1" presStyleIdx="2" presStyleCnt="4" custScaleX="212182" custScaleY="1563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1384CF-45EF-4D09-BF87-3C5E1883FBD6}" type="pres">
      <dgm:prSet presAssocID="{84A57683-C934-40A3-BA4B-1AF8E18A87A2}" presName="dummy" presStyleCnt="0"/>
      <dgm:spPr>
        <a:sp3d>
          <a:bevelT/>
        </a:sp3d>
      </dgm:spPr>
      <dgm:t>
        <a:bodyPr/>
        <a:lstStyle/>
        <a:p>
          <a:endParaRPr lang="en-US"/>
        </a:p>
      </dgm:t>
    </dgm:pt>
    <dgm:pt modelId="{E1FC72F5-342A-4ACF-B4BE-1F0A5E5FC287}" type="pres">
      <dgm:prSet presAssocID="{7CA6C36C-7594-4168-9E08-E18D471607D8}" presName="sibTrans" presStyleLbl="sibTrans2D1" presStyleIdx="2" presStyleCnt="4"/>
      <dgm:spPr/>
      <dgm:t>
        <a:bodyPr/>
        <a:lstStyle/>
        <a:p>
          <a:endParaRPr lang="en-US"/>
        </a:p>
      </dgm:t>
    </dgm:pt>
    <dgm:pt modelId="{D7E53ABB-919B-4457-B43E-F1B4460FDB83}" type="pres">
      <dgm:prSet presAssocID="{AA32CE31-6F5B-49BA-AD04-FA9E40B1E475}" presName="node" presStyleLbl="node1" presStyleIdx="3" presStyleCnt="4" custScaleX="149084" custScaleY="125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DFAE6-0E26-4A54-8A90-903D35355E91}" type="pres">
      <dgm:prSet presAssocID="{AA32CE31-6F5B-49BA-AD04-FA9E40B1E475}" presName="dummy" presStyleCnt="0"/>
      <dgm:spPr>
        <a:sp3d>
          <a:bevelT/>
        </a:sp3d>
      </dgm:spPr>
      <dgm:t>
        <a:bodyPr/>
        <a:lstStyle/>
        <a:p>
          <a:endParaRPr lang="en-US"/>
        </a:p>
      </dgm:t>
    </dgm:pt>
    <dgm:pt modelId="{2A70BF9B-46BF-4CD9-A227-17FE77586008}" type="pres">
      <dgm:prSet presAssocID="{BF810D17-9FB7-4CD0-A5DA-708FAFBD67BA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16DAAFF7-2715-463E-96B9-2C36E780B3BE}" srcId="{242E74E1-E3B0-4DFD-9E41-B69EF4EF5A43}" destId="{1E82F085-E03E-4574-8688-66C6D7523599}" srcOrd="1" destOrd="0" parTransId="{811AB96E-A913-402A-AB58-D665BA6BCD64}" sibTransId="{34903DDB-B32B-47D3-BF4B-587B7456CFCB}"/>
    <dgm:cxn modelId="{36727752-C7D7-491B-AE31-3C111D642EB6}" type="presOf" srcId="{34903DDB-B32B-47D3-BF4B-587B7456CFCB}" destId="{8857D139-449E-43C1-8C57-C4D03EDF2CF5}" srcOrd="0" destOrd="0" presId="urn:microsoft.com/office/officeart/2005/8/layout/radial6#1"/>
    <dgm:cxn modelId="{D5C2BAB9-8C1A-4646-89B5-99CA03A9E202}" srcId="{1D483051-5853-4ADC-913E-80D3BF9D0DEE}" destId="{242E74E1-E3B0-4DFD-9E41-B69EF4EF5A43}" srcOrd="0" destOrd="0" parTransId="{8ADFA1F9-C689-4710-BC51-3E11F8E888E7}" sibTransId="{F78C77C9-4C13-41FE-BE70-4203131458C3}"/>
    <dgm:cxn modelId="{EADDCE70-6A2F-47EC-93B8-B40C2FB5DF74}" type="presOf" srcId="{242E74E1-E3B0-4DFD-9E41-B69EF4EF5A43}" destId="{2859CD18-F6D3-48BD-A346-31890EF9D900}" srcOrd="0" destOrd="0" presId="urn:microsoft.com/office/officeart/2005/8/layout/radial6#1"/>
    <dgm:cxn modelId="{BBA14B8D-B42D-42B8-B67E-F34527221FF4}" type="presOf" srcId="{1E82F085-E03E-4574-8688-66C6D7523599}" destId="{0FF43511-7721-421B-9FAD-523E793122CA}" srcOrd="0" destOrd="0" presId="urn:microsoft.com/office/officeart/2005/8/layout/radial6#1"/>
    <dgm:cxn modelId="{5FCEE740-B52A-4426-BAD5-84ABC4A0B94F}" srcId="{242E74E1-E3B0-4DFD-9E41-B69EF4EF5A43}" destId="{39E743E4-5DC4-4C72-A3BB-C83236D6438A}" srcOrd="0" destOrd="0" parTransId="{A844C996-BF13-4C04-87B6-C432495ED104}" sibTransId="{FDAF1BE9-9DA7-4BFA-B92B-9C9A3A94AA48}"/>
    <dgm:cxn modelId="{A313179E-33E3-4614-8E9E-03D5FB0E4CAF}" type="presOf" srcId="{BF810D17-9FB7-4CD0-A5DA-708FAFBD67BA}" destId="{2A70BF9B-46BF-4CD9-A227-17FE77586008}" srcOrd="0" destOrd="0" presId="urn:microsoft.com/office/officeart/2005/8/layout/radial6#1"/>
    <dgm:cxn modelId="{74037DB6-31C6-4554-BC6A-E64018D2BC50}" srcId="{242E74E1-E3B0-4DFD-9E41-B69EF4EF5A43}" destId="{AA32CE31-6F5B-49BA-AD04-FA9E40B1E475}" srcOrd="3" destOrd="0" parTransId="{914D3B7C-3CAD-4099-9B58-62B2F542E247}" sibTransId="{BF810D17-9FB7-4CD0-A5DA-708FAFBD67BA}"/>
    <dgm:cxn modelId="{CAF2F8F7-8E48-4027-AC14-F7F315F3AC6E}" type="presOf" srcId="{AA32CE31-6F5B-49BA-AD04-FA9E40B1E475}" destId="{D7E53ABB-919B-4457-B43E-F1B4460FDB83}" srcOrd="0" destOrd="0" presId="urn:microsoft.com/office/officeart/2005/8/layout/radial6#1"/>
    <dgm:cxn modelId="{FE7F815E-AB22-42EE-A385-26BC2AAC2130}" type="presOf" srcId="{39E743E4-5DC4-4C72-A3BB-C83236D6438A}" destId="{CDCEE5F5-FA9C-4870-A8A7-065420DB78D2}" srcOrd="0" destOrd="0" presId="urn:microsoft.com/office/officeart/2005/8/layout/radial6#1"/>
    <dgm:cxn modelId="{0CF42E43-24AA-4AC1-9EE8-6CE84949C334}" type="presOf" srcId="{FDAF1BE9-9DA7-4BFA-B92B-9C9A3A94AA48}" destId="{20E81C77-5CB5-4336-AE5B-BF404D41B907}" srcOrd="0" destOrd="0" presId="urn:microsoft.com/office/officeart/2005/8/layout/radial6#1"/>
    <dgm:cxn modelId="{5CC6944A-CD26-42D1-8872-1F7206053AC1}" type="presOf" srcId="{7CA6C36C-7594-4168-9E08-E18D471607D8}" destId="{E1FC72F5-342A-4ACF-B4BE-1F0A5E5FC287}" srcOrd="0" destOrd="0" presId="urn:microsoft.com/office/officeart/2005/8/layout/radial6#1"/>
    <dgm:cxn modelId="{07B8ED64-CE30-4B18-942A-056A0389CE37}" srcId="{242E74E1-E3B0-4DFD-9E41-B69EF4EF5A43}" destId="{84A57683-C934-40A3-BA4B-1AF8E18A87A2}" srcOrd="2" destOrd="0" parTransId="{B8B6876D-DFA8-4763-992F-5DB0F0415022}" sibTransId="{7CA6C36C-7594-4168-9E08-E18D471607D8}"/>
    <dgm:cxn modelId="{3317E45D-159F-4838-B560-7A8AF2B22A17}" type="presOf" srcId="{84A57683-C934-40A3-BA4B-1AF8E18A87A2}" destId="{464E962B-146C-4C85-B55B-A7265B71AEFC}" srcOrd="0" destOrd="0" presId="urn:microsoft.com/office/officeart/2005/8/layout/radial6#1"/>
    <dgm:cxn modelId="{C29C34F8-725C-4597-8902-A67BD7A69724}" type="presOf" srcId="{1D483051-5853-4ADC-913E-80D3BF9D0DEE}" destId="{7100B116-CB3F-4C38-B4E6-C2D659D6BF9C}" srcOrd="0" destOrd="0" presId="urn:microsoft.com/office/officeart/2005/8/layout/radial6#1"/>
    <dgm:cxn modelId="{98FC5B74-477B-4898-A7F4-E410B6DE3806}" type="presParOf" srcId="{7100B116-CB3F-4C38-B4E6-C2D659D6BF9C}" destId="{2859CD18-F6D3-48BD-A346-31890EF9D900}" srcOrd="0" destOrd="0" presId="urn:microsoft.com/office/officeart/2005/8/layout/radial6#1"/>
    <dgm:cxn modelId="{43A5FC05-3F65-49E2-979C-EADA47D933F1}" type="presParOf" srcId="{7100B116-CB3F-4C38-B4E6-C2D659D6BF9C}" destId="{CDCEE5F5-FA9C-4870-A8A7-065420DB78D2}" srcOrd="1" destOrd="0" presId="urn:microsoft.com/office/officeart/2005/8/layout/radial6#1"/>
    <dgm:cxn modelId="{7CC5CA4B-23CB-4A12-9EE0-CDD22E0A2C6A}" type="presParOf" srcId="{7100B116-CB3F-4C38-B4E6-C2D659D6BF9C}" destId="{12B3A49E-AA21-4714-BCEC-2E798D1A78FE}" srcOrd="2" destOrd="0" presId="urn:microsoft.com/office/officeart/2005/8/layout/radial6#1"/>
    <dgm:cxn modelId="{FF32D641-0B1A-4BAD-B55E-4F382B0FB4B4}" type="presParOf" srcId="{7100B116-CB3F-4C38-B4E6-C2D659D6BF9C}" destId="{20E81C77-5CB5-4336-AE5B-BF404D41B907}" srcOrd="3" destOrd="0" presId="urn:microsoft.com/office/officeart/2005/8/layout/radial6#1"/>
    <dgm:cxn modelId="{64FAC918-2D45-46A9-BBB0-B0EC869F1E38}" type="presParOf" srcId="{7100B116-CB3F-4C38-B4E6-C2D659D6BF9C}" destId="{0FF43511-7721-421B-9FAD-523E793122CA}" srcOrd="4" destOrd="0" presId="urn:microsoft.com/office/officeart/2005/8/layout/radial6#1"/>
    <dgm:cxn modelId="{65F3D60F-8BEF-42FB-AEC9-AF6C497C9B68}" type="presParOf" srcId="{7100B116-CB3F-4C38-B4E6-C2D659D6BF9C}" destId="{00DBE596-4804-4864-9A2E-DDB13BBEABCA}" srcOrd="5" destOrd="0" presId="urn:microsoft.com/office/officeart/2005/8/layout/radial6#1"/>
    <dgm:cxn modelId="{DFEF3CD1-487C-4C15-9AAB-8331570E9251}" type="presParOf" srcId="{7100B116-CB3F-4C38-B4E6-C2D659D6BF9C}" destId="{8857D139-449E-43C1-8C57-C4D03EDF2CF5}" srcOrd="6" destOrd="0" presId="urn:microsoft.com/office/officeart/2005/8/layout/radial6#1"/>
    <dgm:cxn modelId="{24AC99B7-50E2-4A4A-A7B2-B3054004CF66}" type="presParOf" srcId="{7100B116-CB3F-4C38-B4E6-C2D659D6BF9C}" destId="{464E962B-146C-4C85-B55B-A7265B71AEFC}" srcOrd="7" destOrd="0" presId="urn:microsoft.com/office/officeart/2005/8/layout/radial6#1"/>
    <dgm:cxn modelId="{12F85221-0B9A-4F6C-AC47-877EC257DDC1}" type="presParOf" srcId="{7100B116-CB3F-4C38-B4E6-C2D659D6BF9C}" destId="{A11384CF-45EF-4D09-BF87-3C5E1883FBD6}" srcOrd="8" destOrd="0" presId="urn:microsoft.com/office/officeart/2005/8/layout/radial6#1"/>
    <dgm:cxn modelId="{C2045ADC-A58B-4780-8BCA-556D1D87FF9E}" type="presParOf" srcId="{7100B116-CB3F-4C38-B4E6-C2D659D6BF9C}" destId="{E1FC72F5-342A-4ACF-B4BE-1F0A5E5FC287}" srcOrd="9" destOrd="0" presId="urn:microsoft.com/office/officeart/2005/8/layout/radial6#1"/>
    <dgm:cxn modelId="{F4AA8A8B-E626-4C35-A8C7-282A0C4F7ADE}" type="presParOf" srcId="{7100B116-CB3F-4C38-B4E6-C2D659D6BF9C}" destId="{D7E53ABB-919B-4457-B43E-F1B4460FDB83}" srcOrd="10" destOrd="0" presId="urn:microsoft.com/office/officeart/2005/8/layout/radial6#1"/>
    <dgm:cxn modelId="{EDDEA256-E0AF-414E-847A-0F6F34AFF19D}" type="presParOf" srcId="{7100B116-CB3F-4C38-B4E6-C2D659D6BF9C}" destId="{73CDFAE6-0E26-4A54-8A90-903D35355E91}" srcOrd="11" destOrd="0" presId="urn:microsoft.com/office/officeart/2005/8/layout/radial6#1"/>
    <dgm:cxn modelId="{B4675986-EA5C-4848-B139-308086D3FE3B}" type="presParOf" srcId="{7100B116-CB3F-4C38-B4E6-C2D659D6BF9C}" destId="{2A70BF9B-46BF-4CD9-A227-17FE77586008}" srcOrd="12" destOrd="0" presId="urn:microsoft.com/office/officeart/2005/8/layout/radial6#1"/>
  </dgm:cxnLst>
  <dgm:bg>
    <a:effectLst>
      <a:innerShdw blurRad="63500" dist="50800" dir="18900000">
        <a:prstClr val="black">
          <a:alpha val="50000"/>
        </a:prstClr>
      </a:innerShdw>
    </a:effectLst>
  </dgm:bg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93FC18-BD18-40A6-BC11-62B589485D85}" type="doc">
      <dgm:prSet loTypeId="urn:microsoft.com/office/officeart/2005/8/layout/hList9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4CCD4B-829A-4D64-9EA2-C131379169EB}">
      <dgm:prSet phldrT="[Text]"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Strength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255C35FF-BA5F-4494-B69F-E6273B759688}" type="parTrans" cxnId="{0599F8CF-346C-4BAD-924B-83FE26A32E08}">
      <dgm:prSet/>
      <dgm:spPr/>
      <dgm:t>
        <a:bodyPr/>
        <a:lstStyle/>
        <a:p>
          <a:endParaRPr lang="en-US" sz="1400"/>
        </a:p>
      </dgm:t>
    </dgm:pt>
    <dgm:pt modelId="{EA6746DA-C212-4F36-B9E6-6A472E587060}" type="sibTrans" cxnId="{0599F8CF-346C-4BAD-924B-83FE26A32E08}">
      <dgm:prSet/>
      <dgm:spPr/>
      <dgm:t>
        <a:bodyPr/>
        <a:lstStyle/>
        <a:p>
          <a:endParaRPr lang="en-US" sz="1400"/>
        </a:p>
      </dgm:t>
    </dgm:pt>
    <dgm:pt modelId="{AB362EA9-CCC6-4D6A-81A0-7B38D94963F1}">
      <dgm:prSet phldrT="[Text]"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Baba </a:t>
          </a:r>
          <a:r>
            <a:rPr lang="en-US" sz="1600" dirty="0" err="1" smtClean="0">
              <a:latin typeface="Times New Roman" pitchFamily="18" charset="0"/>
              <a:cs typeface="Times New Roman" pitchFamily="18" charset="0"/>
            </a:rPr>
            <a:t>Ramdev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7C33FC1E-E03A-4539-A164-9CEDC4F7068F}" type="parTrans" cxnId="{11361518-32F4-44DB-973B-5A00FBE2A41B}">
      <dgm:prSet/>
      <dgm:spPr/>
      <dgm:t>
        <a:bodyPr/>
        <a:lstStyle/>
        <a:p>
          <a:endParaRPr lang="en-US" sz="1400"/>
        </a:p>
      </dgm:t>
    </dgm:pt>
    <dgm:pt modelId="{E03535B4-C2FA-4FE6-9C03-1470B461DC09}" type="sibTrans" cxnId="{11361518-32F4-44DB-973B-5A00FBE2A41B}">
      <dgm:prSet/>
      <dgm:spPr/>
      <dgm:t>
        <a:bodyPr/>
        <a:lstStyle/>
        <a:p>
          <a:endParaRPr lang="en-US" sz="1400"/>
        </a:p>
      </dgm:t>
    </dgm:pt>
    <dgm:pt modelId="{F9F17672-2F65-4757-828B-2AEAC9E394AB}">
      <dgm:prSet phldrT="[Text]"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Strong Patriotism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4C48990B-B03E-493E-AC14-71D3196F16A0}" type="parTrans" cxnId="{7CDA736D-6A69-4214-A0C9-9CA12E9F6D41}">
      <dgm:prSet/>
      <dgm:spPr/>
      <dgm:t>
        <a:bodyPr/>
        <a:lstStyle/>
        <a:p>
          <a:endParaRPr lang="en-US" sz="1400"/>
        </a:p>
      </dgm:t>
    </dgm:pt>
    <dgm:pt modelId="{7ED73C86-3A34-4EE5-9F21-79E1410E9991}" type="sibTrans" cxnId="{7CDA736D-6A69-4214-A0C9-9CA12E9F6D41}">
      <dgm:prSet/>
      <dgm:spPr/>
      <dgm:t>
        <a:bodyPr/>
        <a:lstStyle/>
        <a:p>
          <a:endParaRPr lang="en-US" sz="1400"/>
        </a:p>
      </dgm:t>
    </dgm:pt>
    <dgm:pt modelId="{7CA64C5C-3C5B-462B-9667-E7D8E16DB042}">
      <dgm:prSet phldrT="[Text]"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Weakness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72B57207-B695-4E1C-AC29-C54C2A703CBD}" type="parTrans" cxnId="{3B4AFCBD-A300-4176-B291-E87CCD3F2B23}">
      <dgm:prSet/>
      <dgm:spPr/>
      <dgm:t>
        <a:bodyPr/>
        <a:lstStyle/>
        <a:p>
          <a:endParaRPr lang="en-US" sz="1400"/>
        </a:p>
      </dgm:t>
    </dgm:pt>
    <dgm:pt modelId="{19B6D66C-206F-44A4-9030-27BFCE07B430}" type="sibTrans" cxnId="{3B4AFCBD-A300-4176-B291-E87CCD3F2B23}">
      <dgm:prSet/>
      <dgm:spPr/>
      <dgm:t>
        <a:bodyPr/>
        <a:lstStyle/>
        <a:p>
          <a:endParaRPr lang="en-US" sz="1400"/>
        </a:p>
      </dgm:t>
    </dgm:pt>
    <dgm:pt modelId="{6B5F1C91-40D8-4B09-9761-DF2BB704761D}">
      <dgm:prSet phldrT="[Text]"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Over dependency on </a:t>
          </a:r>
          <a:r>
            <a:rPr lang="en-US" sz="1600" dirty="0" err="1" smtClean="0">
              <a:latin typeface="Times New Roman" pitchFamily="18" charset="0"/>
              <a:cs typeface="Times New Roman" pitchFamily="18" charset="0"/>
            </a:rPr>
            <a:t>Ramdev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55EAEA84-69FF-4FCF-A95E-087C75E4C164}" type="parTrans" cxnId="{3F5EF1AB-D047-40AD-896D-DC4ED82D8E87}">
      <dgm:prSet/>
      <dgm:spPr/>
      <dgm:t>
        <a:bodyPr/>
        <a:lstStyle/>
        <a:p>
          <a:endParaRPr lang="en-US" sz="1400"/>
        </a:p>
      </dgm:t>
    </dgm:pt>
    <dgm:pt modelId="{57582783-138E-4CB0-89BC-898DAA2841B5}" type="sibTrans" cxnId="{3F5EF1AB-D047-40AD-896D-DC4ED82D8E87}">
      <dgm:prSet/>
      <dgm:spPr/>
      <dgm:t>
        <a:bodyPr/>
        <a:lstStyle/>
        <a:p>
          <a:endParaRPr lang="en-US" sz="1400"/>
        </a:p>
      </dgm:t>
    </dgm:pt>
    <dgm:pt modelId="{72040A43-AFA6-4D8D-99C1-D87DFF3F6768}">
      <dgm:prSet phldrT="[Text]" custT="1"/>
      <dgm:spPr/>
      <dgm:t>
        <a:bodyPr/>
        <a:lstStyle/>
        <a:p>
          <a:r>
            <a:rPr lang="en-GB" sz="1600" smtClean="0">
              <a:latin typeface="Times New Roman" pitchFamily="18" charset="0"/>
              <a:cs typeface="Times New Roman" pitchFamily="18" charset="0"/>
            </a:rPr>
            <a:t>Lack of experienced management graduates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8B462A3D-1E46-44F1-8598-87573642CD98}" type="parTrans" cxnId="{290A5D7C-B44E-4CFC-BD03-512E138A6194}">
      <dgm:prSet/>
      <dgm:spPr/>
      <dgm:t>
        <a:bodyPr/>
        <a:lstStyle/>
        <a:p>
          <a:endParaRPr lang="en-US" sz="1400"/>
        </a:p>
      </dgm:t>
    </dgm:pt>
    <dgm:pt modelId="{C4EA247A-29EB-4A95-B194-7CB10A6B4FEA}" type="sibTrans" cxnId="{290A5D7C-B44E-4CFC-BD03-512E138A6194}">
      <dgm:prSet/>
      <dgm:spPr/>
      <dgm:t>
        <a:bodyPr/>
        <a:lstStyle/>
        <a:p>
          <a:endParaRPr lang="en-US" sz="1400"/>
        </a:p>
      </dgm:t>
    </dgm:pt>
    <dgm:pt modelId="{8DAD90D3-5568-4531-AA5D-3DC091DF40CB}">
      <dgm:prSet custT="1"/>
      <dgm:spPr/>
      <dgm:t>
        <a:bodyPr/>
        <a:lstStyle/>
        <a:p>
          <a:r>
            <a:rPr lang="en-US" sz="1600" dirty="0" err="1" smtClean="0">
              <a:latin typeface="Times New Roman" pitchFamily="18" charset="0"/>
              <a:cs typeface="Times New Roman" pitchFamily="18" charset="0"/>
            </a:rPr>
            <a:t>Opportun-ities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A2521B6E-B7B6-42E9-8425-A627D04A98D4}" type="parTrans" cxnId="{FCA41BE4-5EFD-408F-BE76-582D2B9C9581}">
      <dgm:prSet/>
      <dgm:spPr/>
      <dgm:t>
        <a:bodyPr/>
        <a:lstStyle/>
        <a:p>
          <a:endParaRPr lang="en-US" sz="1400"/>
        </a:p>
      </dgm:t>
    </dgm:pt>
    <dgm:pt modelId="{273B9704-7C59-41C4-A8AB-8B0B36FB90DA}" type="sibTrans" cxnId="{FCA41BE4-5EFD-408F-BE76-582D2B9C9581}">
      <dgm:prSet/>
      <dgm:spPr/>
      <dgm:t>
        <a:bodyPr/>
        <a:lstStyle/>
        <a:p>
          <a:endParaRPr lang="en-US" sz="1400"/>
        </a:p>
      </dgm:t>
    </dgm:pt>
    <dgm:pt modelId="{40E44FD4-127D-4E98-9C9B-C6F0B6142351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Threats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87DA1C59-5118-4006-A7F9-EB42898A9B1E}" type="parTrans" cxnId="{B4DF1218-0992-4A36-A0D9-0003C3DBB244}">
      <dgm:prSet/>
      <dgm:spPr/>
      <dgm:t>
        <a:bodyPr/>
        <a:lstStyle/>
        <a:p>
          <a:endParaRPr lang="en-US" sz="1400"/>
        </a:p>
      </dgm:t>
    </dgm:pt>
    <dgm:pt modelId="{00D384A3-ECFB-47B4-A4AC-C20392069D22}" type="sibTrans" cxnId="{B4DF1218-0992-4A36-A0D9-0003C3DBB244}">
      <dgm:prSet/>
      <dgm:spPr/>
      <dgm:t>
        <a:bodyPr/>
        <a:lstStyle/>
        <a:p>
          <a:endParaRPr lang="en-US" sz="1400"/>
        </a:p>
      </dgm:t>
    </dgm:pt>
    <dgm:pt modelId="{D26AF2A0-0DCD-4832-8736-D84BD2FB1D9A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Growing Organic sector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E86B1718-CD47-4E19-A95E-DA5778BBE480}" type="parTrans" cxnId="{D4C62B2B-D844-4454-8915-A25EB1A207E7}">
      <dgm:prSet/>
      <dgm:spPr/>
      <dgm:t>
        <a:bodyPr/>
        <a:lstStyle/>
        <a:p>
          <a:endParaRPr lang="en-US" sz="1400"/>
        </a:p>
      </dgm:t>
    </dgm:pt>
    <dgm:pt modelId="{36982B7E-3D5E-458C-A5D7-188A1C19C96B}" type="sibTrans" cxnId="{D4C62B2B-D844-4454-8915-A25EB1A207E7}">
      <dgm:prSet/>
      <dgm:spPr/>
      <dgm:t>
        <a:bodyPr/>
        <a:lstStyle/>
        <a:p>
          <a:endParaRPr lang="en-US" sz="1400"/>
        </a:p>
      </dgm:t>
    </dgm:pt>
    <dgm:pt modelId="{A04DF07A-6033-4EC0-B7EB-619C95088994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Rural Expansion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36A1170F-3C41-4B03-801D-0951C3E45FDB}" type="parTrans" cxnId="{D2DEBFDB-C8DA-4702-A9A8-09FFC02B8525}">
      <dgm:prSet/>
      <dgm:spPr/>
      <dgm:t>
        <a:bodyPr/>
        <a:lstStyle/>
        <a:p>
          <a:endParaRPr lang="en-US" sz="1400"/>
        </a:p>
      </dgm:t>
    </dgm:pt>
    <dgm:pt modelId="{0B063AF1-5998-441E-A9E3-0E2357193CC3}" type="sibTrans" cxnId="{D2DEBFDB-C8DA-4702-A9A8-09FFC02B8525}">
      <dgm:prSet/>
      <dgm:spPr/>
      <dgm:t>
        <a:bodyPr/>
        <a:lstStyle/>
        <a:p>
          <a:endParaRPr lang="en-US" sz="1400"/>
        </a:p>
      </dgm:t>
    </dgm:pt>
    <dgm:pt modelId="{DD2E4F5B-07EE-4680-8F93-535F62E87A01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Going global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7E642791-9007-4B00-879E-1AA6AF4E18C3}" type="parTrans" cxnId="{FC723598-B698-4789-B28C-5251A32488BC}">
      <dgm:prSet/>
      <dgm:spPr/>
      <dgm:t>
        <a:bodyPr/>
        <a:lstStyle/>
        <a:p>
          <a:endParaRPr lang="en-US" sz="1400"/>
        </a:p>
      </dgm:t>
    </dgm:pt>
    <dgm:pt modelId="{53D9EFD1-9796-40CA-B36F-0E89B10BCD5A}" type="sibTrans" cxnId="{FC723598-B698-4789-B28C-5251A32488BC}">
      <dgm:prSet/>
      <dgm:spPr/>
      <dgm:t>
        <a:bodyPr/>
        <a:lstStyle/>
        <a:p>
          <a:endParaRPr lang="en-US" sz="1400"/>
        </a:p>
      </dgm:t>
    </dgm:pt>
    <dgm:pt modelId="{75CE9EE9-25C4-4832-8A77-E9AA105F8295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Tie-ups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D752AF54-4B43-47AA-810D-B5A070909290}" type="parTrans" cxnId="{A6204A93-4097-4D99-A9FF-1DD26937FE2D}">
      <dgm:prSet/>
      <dgm:spPr/>
      <dgm:t>
        <a:bodyPr/>
        <a:lstStyle/>
        <a:p>
          <a:endParaRPr lang="en-US" sz="1400"/>
        </a:p>
      </dgm:t>
    </dgm:pt>
    <dgm:pt modelId="{5D5CDA4E-72C9-45F3-9084-AD145DEF6C3C}" type="sibTrans" cxnId="{A6204A93-4097-4D99-A9FF-1DD26937FE2D}">
      <dgm:prSet/>
      <dgm:spPr/>
      <dgm:t>
        <a:bodyPr/>
        <a:lstStyle/>
        <a:p>
          <a:endParaRPr lang="en-US" sz="1400"/>
        </a:p>
      </dgm:t>
    </dgm:pt>
    <dgm:pt modelId="{F57A9A7B-C5EB-454D-9164-E035FBF04258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Comparatively Low Prices 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3E1DA8DE-6B84-4176-8D86-89DDE37F4BED}" type="parTrans" cxnId="{2781FFCF-5BF2-45E8-BA28-0CE0DCE2C074}">
      <dgm:prSet/>
      <dgm:spPr/>
      <dgm:t>
        <a:bodyPr/>
        <a:lstStyle/>
        <a:p>
          <a:endParaRPr lang="en-US" sz="1400"/>
        </a:p>
      </dgm:t>
    </dgm:pt>
    <dgm:pt modelId="{7B99CA4B-0394-4BBF-9937-21646B39B944}" type="sibTrans" cxnId="{2781FFCF-5BF2-45E8-BA28-0CE0DCE2C074}">
      <dgm:prSet/>
      <dgm:spPr/>
      <dgm:t>
        <a:bodyPr/>
        <a:lstStyle/>
        <a:p>
          <a:endParaRPr lang="en-US" sz="1400"/>
        </a:p>
      </dgm:t>
    </dgm:pt>
    <dgm:pt modelId="{67F6537A-90FC-41B7-ADC8-A34B7C9CCD29}">
      <dgm:prSet custT="1"/>
      <dgm:spPr/>
      <dgm:t>
        <a:bodyPr/>
        <a:lstStyle/>
        <a:p>
          <a:r>
            <a:rPr lang="en-US" sz="1600" dirty="0" err="1" smtClean="0">
              <a:latin typeface="Times New Roman" pitchFamily="18" charset="0"/>
              <a:cs typeface="Times New Roman" pitchFamily="18" charset="0"/>
            </a:rPr>
            <a:t>Ayurveda</a:t>
          </a:r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 &amp; Herbal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9EDA8A4F-3F61-4FB1-8B1D-9B842751B42C}" type="parTrans" cxnId="{482C9896-4DE6-4003-8ACF-6267C8350C93}">
      <dgm:prSet/>
      <dgm:spPr/>
      <dgm:t>
        <a:bodyPr/>
        <a:lstStyle/>
        <a:p>
          <a:endParaRPr lang="en-US" sz="1400"/>
        </a:p>
      </dgm:t>
    </dgm:pt>
    <dgm:pt modelId="{FAEBA4F0-2810-42AD-AD25-E3002A547558}" type="sibTrans" cxnId="{482C9896-4DE6-4003-8ACF-6267C8350C93}">
      <dgm:prSet/>
      <dgm:spPr/>
      <dgm:t>
        <a:bodyPr/>
        <a:lstStyle/>
        <a:p>
          <a:endParaRPr lang="en-US" sz="1400"/>
        </a:p>
      </dgm:t>
    </dgm:pt>
    <dgm:pt modelId="{B4C41163-663C-4FD3-B02E-E51D2C7D051B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Price war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EBE7A8B7-076B-4589-9A9D-2559D91362BC}" type="parTrans" cxnId="{A104D98B-8044-4452-8A19-51ABE1E7CA1D}">
      <dgm:prSet/>
      <dgm:spPr/>
      <dgm:t>
        <a:bodyPr/>
        <a:lstStyle/>
        <a:p>
          <a:endParaRPr lang="en-US" sz="1400"/>
        </a:p>
      </dgm:t>
    </dgm:pt>
    <dgm:pt modelId="{33B6E091-112B-4E57-A65B-7FC28DD1DDB1}" type="sibTrans" cxnId="{A104D98B-8044-4452-8A19-51ABE1E7CA1D}">
      <dgm:prSet/>
      <dgm:spPr/>
      <dgm:t>
        <a:bodyPr/>
        <a:lstStyle/>
        <a:p>
          <a:endParaRPr lang="en-US" sz="1400"/>
        </a:p>
      </dgm:t>
    </dgm:pt>
    <dgm:pt modelId="{1AC1B1A9-D21B-4DDF-9F36-28888AF2347F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Increasing Competition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B3594C81-C36E-4738-A24B-B98A050C9A9E}" type="parTrans" cxnId="{0EE0C026-E00E-42E5-A79C-81E040794FC1}">
      <dgm:prSet/>
      <dgm:spPr/>
      <dgm:t>
        <a:bodyPr/>
        <a:lstStyle/>
        <a:p>
          <a:endParaRPr lang="en-US" sz="1400"/>
        </a:p>
      </dgm:t>
    </dgm:pt>
    <dgm:pt modelId="{E670BD11-715D-440B-9FE8-C3E6E4C58F8D}" type="sibTrans" cxnId="{0EE0C026-E00E-42E5-A79C-81E040794FC1}">
      <dgm:prSet/>
      <dgm:spPr/>
      <dgm:t>
        <a:bodyPr/>
        <a:lstStyle/>
        <a:p>
          <a:endParaRPr lang="en-US" sz="1400"/>
        </a:p>
      </dgm:t>
    </dgm:pt>
    <dgm:pt modelId="{942A945C-573C-43D8-9D1F-A8091F6FF828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Poor reap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2505ECB1-C64A-464A-8EFD-2875686A396C}" type="parTrans" cxnId="{3AFB3AF5-3609-481B-8BDE-4D346B7FEDED}">
      <dgm:prSet/>
      <dgm:spPr/>
      <dgm:t>
        <a:bodyPr/>
        <a:lstStyle/>
        <a:p>
          <a:endParaRPr lang="en-US" sz="1400"/>
        </a:p>
      </dgm:t>
    </dgm:pt>
    <dgm:pt modelId="{D9D6058B-C6C7-4A6C-AAA1-D00023C09A1D}" type="sibTrans" cxnId="{3AFB3AF5-3609-481B-8BDE-4D346B7FEDED}">
      <dgm:prSet/>
      <dgm:spPr/>
      <dgm:t>
        <a:bodyPr/>
        <a:lstStyle/>
        <a:p>
          <a:endParaRPr lang="en-US" sz="1400"/>
        </a:p>
      </dgm:t>
    </dgm:pt>
    <dgm:pt modelId="{C533CBEA-0866-4992-8C95-C924ED9DDAAB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Negative word of mouth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F41CA76F-B1C9-40BA-9CB8-9782493363D8}" type="parTrans" cxnId="{7B33BB94-F37B-4DD3-91D9-7A881E67AB71}">
      <dgm:prSet/>
      <dgm:spPr/>
      <dgm:t>
        <a:bodyPr/>
        <a:lstStyle/>
        <a:p>
          <a:endParaRPr lang="en-US" sz="1400"/>
        </a:p>
      </dgm:t>
    </dgm:pt>
    <dgm:pt modelId="{0CF93D53-8092-4D50-AC82-B8C6FCD8C24B}" type="sibTrans" cxnId="{7B33BB94-F37B-4DD3-91D9-7A881E67AB71}">
      <dgm:prSet/>
      <dgm:spPr/>
      <dgm:t>
        <a:bodyPr/>
        <a:lstStyle/>
        <a:p>
          <a:endParaRPr lang="en-US" sz="1400"/>
        </a:p>
      </dgm:t>
    </dgm:pt>
    <dgm:pt modelId="{B9CD8B82-B213-4101-922F-11DCBF7519E5}">
      <dgm:prSet custT="1"/>
      <dgm:spPr/>
      <dgm:t>
        <a:bodyPr/>
        <a:lstStyle/>
        <a:p>
          <a:r>
            <a:rPr lang="en-GB" sz="1600" smtClean="0">
              <a:latin typeface="Times New Roman" pitchFamily="18" charset="0"/>
              <a:cs typeface="Times New Roman" pitchFamily="18" charset="0"/>
            </a:rPr>
            <a:t>Penetration pricing is not long term</a:t>
          </a:r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9BC47A70-7B47-441A-BB33-ED11450A7A99}" type="parTrans" cxnId="{EEFADBC2-0DB7-4F63-A28C-75B12BF392FA}">
      <dgm:prSet/>
      <dgm:spPr/>
      <dgm:t>
        <a:bodyPr/>
        <a:lstStyle/>
        <a:p>
          <a:endParaRPr lang="en-US" sz="1400"/>
        </a:p>
      </dgm:t>
    </dgm:pt>
    <dgm:pt modelId="{FCD68D01-4B30-49B9-A079-7FA1592E770F}" type="sibTrans" cxnId="{EEFADBC2-0DB7-4F63-A28C-75B12BF392FA}">
      <dgm:prSet/>
      <dgm:spPr/>
      <dgm:t>
        <a:bodyPr/>
        <a:lstStyle/>
        <a:p>
          <a:endParaRPr lang="en-US" sz="1400"/>
        </a:p>
      </dgm:t>
    </dgm:pt>
    <dgm:pt modelId="{21528034-3A74-46D0-8754-777FD7B897DE}">
      <dgm:prSet custT="1"/>
      <dgm:spPr/>
      <dgm:t>
        <a:bodyPr/>
        <a:lstStyle/>
        <a:p>
          <a:r>
            <a:rPr lang="en-GB" sz="1600" smtClean="0">
              <a:latin typeface="Times New Roman" pitchFamily="18" charset="0"/>
              <a:cs typeface="Times New Roman" pitchFamily="18" charset="0"/>
            </a:rPr>
            <a:t>Product Dependence</a:t>
          </a:r>
          <a:endParaRPr lang="en-GB" sz="1600" dirty="0">
            <a:latin typeface="Times New Roman" pitchFamily="18" charset="0"/>
            <a:cs typeface="Times New Roman" pitchFamily="18" charset="0"/>
          </a:endParaRPr>
        </a:p>
      </dgm:t>
    </dgm:pt>
    <dgm:pt modelId="{887DCDF4-F100-4FD1-A72C-DD04809A0048}" type="parTrans" cxnId="{3D0909D3-AC35-4EA2-9EBF-8E3BAF30D23E}">
      <dgm:prSet/>
      <dgm:spPr/>
      <dgm:t>
        <a:bodyPr/>
        <a:lstStyle/>
        <a:p>
          <a:endParaRPr lang="en-US" sz="1400"/>
        </a:p>
      </dgm:t>
    </dgm:pt>
    <dgm:pt modelId="{F0A596C8-E43C-4753-9001-B004CE698208}" type="sibTrans" cxnId="{3D0909D3-AC35-4EA2-9EBF-8E3BAF30D23E}">
      <dgm:prSet/>
      <dgm:spPr/>
      <dgm:t>
        <a:bodyPr/>
        <a:lstStyle/>
        <a:p>
          <a:endParaRPr lang="en-US" sz="1400"/>
        </a:p>
      </dgm:t>
    </dgm:pt>
    <dgm:pt modelId="{AB55DBBE-F77E-4B81-8518-65093860002B}">
      <dgm:prSet custT="1"/>
      <dgm:spPr/>
      <dgm:t>
        <a:bodyPr/>
        <a:lstStyle/>
        <a:p>
          <a:r>
            <a:rPr lang="en-GB" sz="1600" smtClean="0">
              <a:latin typeface="Times New Roman" pitchFamily="18" charset="0"/>
              <a:cs typeface="Times New Roman" pitchFamily="18" charset="0"/>
            </a:rPr>
            <a:t>Low number of manufacturing units</a:t>
          </a:r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9D53FD01-D86D-4C4C-833E-968A339736EE}" type="parTrans" cxnId="{A9812735-9C53-4E53-B094-E7D1AB33F62E}">
      <dgm:prSet/>
      <dgm:spPr/>
      <dgm:t>
        <a:bodyPr/>
        <a:lstStyle/>
        <a:p>
          <a:endParaRPr lang="en-US" sz="1400"/>
        </a:p>
      </dgm:t>
    </dgm:pt>
    <dgm:pt modelId="{5F0AFBE1-8BD4-404F-8242-119E3969027E}" type="sibTrans" cxnId="{A9812735-9C53-4E53-B094-E7D1AB33F62E}">
      <dgm:prSet/>
      <dgm:spPr/>
      <dgm:t>
        <a:bodyPr/>
        <a:lstStyle/>
        <a:p>
          <a:endParaRPr lang="en-US" sz="1400"/>
        </a:p>
      </dgm:t>
    </dgm:pt>
    <dgm:pt modelId="{8D27011E-6B21-440A-9C51-A74170C6196E}">
      <dgm:prSet custT="1"/>
      <dgm:spPr/>
      <dgm:t>
        <a:bodyPr/>
        <a:lstStyle/>
        <a:p>
          <a:r>
            <a:rPr lang="en-US" sz="1600" dirty="0" smtClean="0">
              <a:latin typeface="Times New Roman" pitchFamily="18" charset="0"/>
              <a:cs typeface="Times New Roman" pitchFamily="18" charset="0"/>
            </a:rPr>
            <a:t>Diversification</a:t>
          </a:r>
          <a:endParaRPr lang="en-US" sz="1600" dirty="0">
            <a:latin typeface="Times New Roman" pitchFamily="18" charset="0"/>
            <a:cs typeface="Times New Roman" pitchFamily="18" charset="0"/>
          </a:endParaRPr>
        </a:p>
      </dgm:t>
    </dgm:pt>
    <dgm:pt modelId="{08342A54-1081-4469-A883-99E674D8165B}" type="parTrans" cxnId="{D99B6914-B674-40ED-BD6A-F4CCBC70267B}">
      <dgm:prSet/>
      <dgm:spPr/>
      <dgm:t>
        <a:bodyPr/>
        <a:lstStyle/>
        <a:p>
          <a:endParaRPr lang="en-US" sz="1400"/>
        </a:p>
      </dgm:t>
    </dgm:pt>
    <dgm:pt modelId="{99257C91-86C5-4452-8FF1-F6D159637BE0}" type="sibTrans" cxnId="{D99B6914-B674-40ED-BD6A-F4CCBC70267B}">
      <dgm:prSet/>
      <dgm:spPr/>
      <dgm:t>
        <a:bodyPr/>
        <a:lstStyle/>
        <a:p>
          <a:endParaRPr lang="en-US" sz="1400"/>
        </a:p>
      </dgm:t>
    </dgm:pt>
    <dgm:pt modelId="{29A7F4EF-8D55-4099-BA35-82A44CFFDDD4}" type="pres">
      <dgm:prSet presAssocID="{D693FC18-BD18-40A6-BC11-62B589485D85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B3CB595-931F-49B2-97D4-CCCCBFBD25AE}" type="pres">
      <dgm:prSet presAssocID="{804CCD4B-829A-4D64-9EA2-C131379169EB}" presName="posSpace" presStyleCnt="0"/>
      <dgm:spPr/>
      <dgm:t>
        <a:bodyPr/>
        <a:lstStyle/>
        <a:p>
          <a:endParaRPr lang="en-US"/>
        </a:p>
      </dgm:t>
    </dgm:pt>
    <dgm:pt modelId="{F79C6A8D-0552-4C19-959F-D4C4B2881ADA}" type="pres">
      <dgm:prSet presAssocID="{804CCD4B-829A-4D64-9EA2-C131379169EB}" presName="vertFlow" presStyleCnt="0"/>
      <dgm:spPr/>
      <dgm:t>
        <a:bodyPr/>
        <a:lstStyle/>
        <a:p>
          <a:endParaRPr lang="en-US"/>
        </a:p>
      </dgm:t>
    </dgm:pt>
    <dgm:pt modelId="{20E51BB3-7E43-4B48-AD3C-8B5333EA530A}" type="pres">
      <dgm:prSet presAssocID="{804CCD4B-829A-4D64-9EA2-C131379169EB}" presName="topSpace" presStyleCnt="0"/>
      <dgm:spPr/>
      <dgm:t>
        <a:bodyPr/>
        <a:lstStyle/>
        <a:p>
          <a:endParaRPr lang="en-US"/>
        </a:p>
      </dgm:t>
    </dgm:pt>
    <dgm:pt modelId="{B8D45B28-2952-46B8-BE32-4A59FA26A537}" type="pres">
      <dgm:prSet presAssocID="{804CCD4B-829A-4D64-9EA2-C131379169EB}" presName="firstComp" presStyleCnt="0"/>
      <dgm:spPr/>
      <dgm:t>
        <a:bodyPr/>
        <a:lstStyle/>
        <a:p>
          <a:endParaRPr lang="en-US"/>
        </a:p>
      </dgm:t>
    </dgm:pt>
    <dgm:pt modelId="{6BEAF5EC-A65A-47FD-9BE1-2D681EB4B4A1}" type="pres">
      <dgm:prSet presAssocID="{804CCD4B-829A-4D64-9EA2-C131379169EB}" presName="firstChild" presStyleLbl="bgAccFollowNode1" presStyleIdx="0" presStyleCnt="18"/>
      <dgm:spPr/>
      <dgm:t>
        <a:bodyPr/>
        <a:lstStyle/>
        <a:p>
          <a:endParaRPr lang="en-US"/>
        </a:p>
      </dgm:t>
    </dgm:pt>
    <dgm:pt modelId="{3F13AF03-1472-4EE7-A432-8CB630DCFCA9}" type="pres">
      <dgm:prSet presAssocID="{804CCD4B-829A-4D64-9EA2-C131379169EB}" presName="firstChildTx" presStyleLbl="bgAccFollowNode1" presStyleIdx="0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2D959E-5057-44FE-930B-EB8C214D3D6A}" type="pres">
      <dgm:prSet presAssocID="{F9F17672-2F65-4757-828B-2AEAC9E394AB}" presName="comp" presStyleCnt="0"/>
      <dgm:spPr/>
      <dgm:t>
        <a:bodyPr/>
        <a:lstStyle/>
        <a:p>
          <a:endParaRPr lang="en-US"/>
        </a:p>
      </dgm:t>
    </dgm:pt>
    <dgm:pt modelId="{43ABA8CF-5BA5-4E3F-8EE4-5F8CCC17B902}" type="pres">
      <dgm:prSet presAssocID="{F9F17672-2F65-4757-828B-2AEAC9E394AB}" presName="child" presStyleLbl="bgAccFollowNode1" presStyleIdx="1" presStyleCnt="18"/>
      <dgm:spPr/>
      <dgm:t>
        <a:bodyPr/>
        <a:lstStyle/>
        <a:p>
          <a:endParaRPr lang="en-US"/>
        </a:p>
      </dgm:t>
    </dgm:pt>
    <dgm:pt modelId="{5F87DEFF-C9DF-4EC1-A843-FFD95A1B5EEB}" type="pres">
      <dgm:prSet presAssocID="{F9F17672-2F65-4757-828B-2AEAC9E394AB}" presName="childTx" presStyleLbl="bgAccFollowNode1" presStyleIdx="1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7007F3-86ED-4EEA-9344-2CA0BCDAAB34}" type="pres">
      <dgm:prSet presAssocID="{F57A9A7B-C5EB-454D-9164-E035FBF04258}" presName="comp" presStyleCnt="0"/>
      <dgm:spPr/>
      <dgm:t>
        <a:bodyPr/>
        <a:lstStyle/>
        <a:p>
          <a:endParaRPr lang="en-US"/>
        </a:p>
      </dgm:t>
    </dgm:pt>
    <dgm:pt modelId="{8203F130-A95D-4FE6-9B30-08C91CF7DADB}" type="pres">
      <dgm:prSet presAssocID="{F57A9A7B-C5EB-454D-9164-E035FBF04258}" presName="child" presStyleLbl="bgAccFollowNode1" presStyleIdx="2" presStyleCnt="18"/>
      <dgm:spPr/>
      <dgm:t>
        <a:bodyPr/>
        <a:lstStyle/>
        <a:p>
          <a:endParaRPr lang="en-US"/>
        </a:p>
      </dgm:t>
    </dgm:pt>
    <dgm:pt modelId="{C992B6A6-7FDE-49F3-BD0E-5AF3CDC00701}" type="pres">
      <dgm:prSet presAssocID="{F57A9A7B-C5EB-454D-9164-E035FBF04258}" presName="childTx" presStyleLbl="bgAccFollowNode1" presStyleIdx="2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F3FAA6-37A1-46B6-B6DC-F25A361A6F7D}" type="pres">
      <dgm:prSet presAssocID="{67F6537A-90FC-41B7-ADC8-A34B7C9CCD29}" presName="comp" presStyleCnt="0"/>
      <dgm:spPr/>
      <dgm:t>
        <a:bodyPr/>
        <a:lstStyle/>
        <a:p>
          <a:endParaRPr lang="en-US"/>
        </a:p>
      </dgm:t>
    </dgm:pt>
    <dgm:pt modelId="{B1D0CC56-FBBF-4E91-937E-3821E492C2D5}" type="pres">
      <dgm:prSet presAssocID="{67F6537A-90FC-41B7-ADC8-A34B7C9CCD29}" presName="child" presStyleLbl="bgAccFollowNode1" presStyleIdx="3" presStyleCnt="18"/>
      <dgm:spPr/>
      <dgm:t>
        <a:bodyPr/>
        <a:lstStyle/>
        <a:p>
          <a:endParaRPr lang="en-US"/>
        </a:p>
      </dgm:t>
    </dgm:pt>
    <dgm:pt modelId="{8598D52F-EFE5-47ED-8EAA-684B3CB62786}" type="pres">
      <dgm:prSet presAssocID="{67F6537A-90FC-41B7-ADC8-A34B7C9CCD29}" presName="childTx" presStyleLbl="bgAccFollowNode1" presStyleIdx="3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9512DE-67A6-4217-8093-4A1136CB328E}" type="pres">
      <dgm:prSet presAssocID="{804CCD4B-829A-4D64-9EA2-C131379169EB}" presName="negSpace" presStyleCnt="0"/>
      <dgm:spPr/>
      <dgm:t>
        <a:bodyPr/>
        <a:lstStyle/>
        <a:p>
          <a:endParaRPr lang="en-US"/>
        </a:p>
      </dgm:t>
    </dgm:pt>
    <dgm:pt modelId="{81FB6C43-1B05-4A49-AA15-A68B16F7E12E}" type="pres">
      <dgm:prSet presAssocID="{804CCD4B-829A-4D64-9EA2-C131379169EB}" presName="circle" presStyleLbl="node1" presStyleIdx="0" presStyleCnt="4"/>
      <dgm:spPr/>
      <dgm:t>
        <a:bodyPr/>
        <a:lstStyle/>
        <a:p>
          <a:endParaRPr lang="en-US"/>
        </a:p>
      </dgm:t>
    </dgm:pt>
    <dgm:pt modelId="{728BF964-988C-4274-9829-6557C2A2AFF8}" type="pres">
      <dgm:prSet presAssocID="{EA6746DA-C212-4F36-B9E6-6A472E587060}" presName="transSpace" presStyleCnt="0"/>
      <dgm:spPr/>
      <dgm:t>
        <a:bodyPr/>
        <a:lstStyle/>
        <a:p>
          <a:endParaRPr lang="en-US"/>
        </a:p>
      </dgm:t>
    </dgm:pt>
    <dgm:pt modelId="{20D3AD67-E82A-48C2-B16B-5786953F3366}" type="pres">
      <dgm:prSet presAssocID="{7CA64C5C-3C5B-462B-9667-E7D8E16DB042}" presName="posSpace" presStyleCnt="0"/>
      <dgm:spPr/>
      <dgm:t>
        <a:bodyPr/>
        <a:lstStyle/>
        <a:p>
          <a:endParaRPr lang="en-US"/>
        </a:p>
      </dgm:t>
    </dgm:pt>
    <dgm:pt modelId="{68DC3057-3DD9-433E-9548-13CB058A3657}" type="pres">
      <dgm:prSet presAssocID="{7CA64C5C-3C5B-462B-9667-E7D8E16DB042}" presName="vertFlow" presStyleCnt="0"/>
      <dgm:spPr/>
      <dgm:t>
        <a:bodyPr/>
        <a:lstStyle/>
        <a:p>
          <a:endParaRPr lang="en-US"/>
        </a:p>
      </dgm:t>
    </dgm:pt>
    <dgm:pt modelId="{25847D0E-FEA6-4920-86A6-AEB4EE17043D}" type="pres">
      <dgm:prSet presAssocID="{7CA64C5C-3C5B-462B-9667-E7D8E16DB042}" presName="topSpace" presStyleCnt="0"/>
      <dgm:spPr/>
      <dgm:t>
        <a:bodyPr/>
        <a:lstStyle/>
        <a:p>
          <a:endParaRPr lang="en-US"/>
        </a:p>
      </dgm:t>
    </dgm:pt>
    <dgm:pt modelId="{1DFC9C79-718E-4C92-8FCE-5642CF01027B}" type="pres">
      <dgm:prSet presAssocID="{7CA64C5C-3C5B-462B-9667-E7D8E16DB042}" presName="firstComp" presStyleCnt="0"/>
      <dgm:spPr/>
      <dgm:t>
        <a:bodyPr/>
        <a:lstStyle/>
        <a:p>
          <a:endParaRPr lang="en-US"/>
        </a:p>
      </dgm:t>
    </dgm:pt>
    <dgm:pt modelId="{0D7C6666-7943-43E3-9C44-7BF42BA8E818}" type="pres">
      <dgm:prSet presAssocID="{7CA64C5C-3C5B-462B-9667-E7D8E16DB042}" presName="firstChild" presStyleLbl="bgAccFollowNode1" presStyleIdx="4" presStyleCnt="18"/>
      <dgm:spPr/>
      <dgm:t>
        <a:bodyPr/>
        <a:lstStyle/>
        <a:p>
          <a:endParaRPr lang="en-US"/>
        </a:p>
      </dgm:t>
    </dgm:pt>
    <dgm:pt modelId="{0650F933-7BF0-4B9E-92DD-C873DF731F0E}" type="pres">
      <dgm:prSet presAssocID="{7CA64C5C-3C5B-462B-9667-E7D8E16DB042}" presName="firstChildTx" presStyleLbl="bgAccFollowNode1" presStyleIdx="4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C0AFA6-400B-4A3D-8EB6-83E29B3DE571}" type="pres">
      <dgm:prSet presAssocID="{72040A43-AFA6-4D8D-99C1-D87DFF3F6768}" presName="comp" presStyleCnt="0"/>
      <dgm:spPr/>
      <dgm:t>
        <a:bodyPr/>
        <a:lstStyle/>
        <a:p>
          <a:endParaRPr lang="en-US"/>
        </a:p>
      </dgm:t>
    </dgm:pt>
    <dgm:pt modelId="{B0797B2D-4A30-4937-9677-0AEBED56BEE3}" type="pres">
      <dgm:prSet presAssocID="{72040A43-AFA6-4D8D-99C1-D87DFF3F6768}" presName="child" presStyleLbl="bgAccFollowNode1" presStyleIdx="5" presStyleCnt="18"/>
      <dgm:spPr/>
      <dgm:t>
        <a:bodyPr/>
        <a:lstStyle/>
        <a:p>
          <a:endParaRPr lang="en-US"/>
        </a:p>
      </dgm:t>
    </dgm:pt>
    <dgm:pt modelId="{3858B08E-6BE8-4172-A59A-CD448572B388}" type="pres">
      <dgm:prSet presAssocID="{72040A43-AFA6-4D8D-99C1-D87DFF3F6768}" presName="childTx" presStyleLbl="bgAccFollowNode1" presStyleIdx="5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9E1093-3907-4BA6-8A25-1BBB7E2920F1}" type="pres">
      <dgm:prSet presAssocID="{AB55DBBE-F77E-4B81-8518-65093860002B}" presName="comp" presStyleCnt="0"/>
      <dgm:spPr/>
      <dgm:t>
        <a:bodyPr/>
        <a:lstStyle/>
        <a:p>
          <a:endParaRPr lang="en-US"/>
        </a:p>
      </dgm:t>
    </dgm:pt>
    <dgm:pt modelId="{7718C1FC-1024-4A20-9835-AEA984D4A053}" type="pres">
      <dgm:prSet presAssocID="{AB55DBBE-F77E-4B81-8518-65093860002B}" presName="child" presStyleLbl="bgAccFollowNode1" presStyleIdx="6" presStyleCnt="18"/>
      <dgm:spPr/>
      <dgm:t>
        <a:bodyPr/>
        <a:lstStyle/>
        <a:p>
          <a:endParaRPr lang="en-US"/>
        </a:p>
      </dgm:t>
    </dgm:pt>
    <dgm:pt modelId="{94CE0919-C84A-4892-A2FB-8C3C6B548970}" type="pres">
      <dgm:prSet presAssocID="{AB55DBBE-F77E-4B81-8518-65093860002B}" presName="childTx" presStyleLbl="bgAccFollowNode1" presStyleIdx="6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109CD-5D20-4122-8652-E249CD450E83}" type="pres">
      <dgm:prSet presAssocID="{21528034-3A74-46D0-8754-777FD7B897DE}" presName="comp" presStyleCnt="0"/>
      <dgm:spPr/>
      <dgm:t>
        <a:bodyPr/>
        <a:lstStyle/>
        <a:p>
          <a:endParaRPr lang="en-US"/>
        </a:p>
      </dgm:t>
    </dgm:pt>
    <dgm:pt modelId="{09EF93B9-7594-4B5A-8022-5DE3BEF1EDC5}" type="pres">
      <dgm:prSet presAssocID="{21528034-3A74-46D0-8754-777FD7B897DE}" presName="child" presStyleLbl="bgAccFollowNode1" presStyleIdx="7" presStyleCnt="18"/>
      <dgm:spPr/>
      <dgm:t>
        <a:bodyPr/>
        <a:lstStyle/>
        <a:p>
          <a:endParaRPr lang="en-US"/>
        </a:p>
      </dgm:t>
    </dgm:pt>
    <dgm:pt modelId="{E51B6115-B603-4319-B404-1CCC60BA7B0A}" type="pres">
      <dgm:prSet presAssocID="{21528034-3A74-46D0-8754-777FD7B897DE}" presName="childTx" presStyleLbl="bgAccFollowNode1" presStyleIdx="7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3F0E99-B1ED-4CA1-AF7A-EC87BBE543EF}" type="pres">
      <dgm:prSet presAssocID="{B9CD8B82-B213-4101-922F-11DCBF7519E5}" presName="comp" presStyleCnt="0"/>
      <dgm:spPr/>
      <dgm:t>
        <a:bodyPr/>
        <a:lstStyle/>
        <a:p>
          <a:endParaRPr lang="en-US"/>
        </a:p>
      </dgm:t>
    </dgm:pt>
    <dgm:pt modelId="{93CC677B-D27B-4FF0-8F06-4D587489B22E}" type="pres">
      <dgm:prSet presAssocID="{B9CD8B82-B213-4101-922F-11DCBF7519E5}" presName="child" presStyleLbl="bgAccFollowNode1" presStyleIdx="8" presStyleCnt="18"/>
      <dgm:spPr/>
      <dgm:t>
        <a:bodyPr/>
        <a:lstStyle/>
        <a:p>
          <a:endParaRPr lang="en-US"/>
        </a:p>
      </dgm:t>
    </dgm:pt>
    <dgm:pt modelId="{A49438CE-C3C7-4625-82A9-D468769B4579}" type="pres">
      <dgm:prSet presAssocID="{B9CD8B82-B213-4101-922F-11DCBF7519E5}" presName="childTx" presStyleLbl="bgAccFollowNode1" presStyleIdx="8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443264-B5B0-47E7-9C73-284D75816C4F}" type="pres">
      <dgm:prSet presAssocID="{7CA64C5C-3C5B-462B-9667-E7D8E16DB042}" presName="negSpace" presStyleCnt="0"/>
      <dgm:spPr/>
      <dgm:t>
        <a:bodyPr/>
        <a:lstStyle/>
        <a:p>
          <a:endParaRPr lang="en-US"/>
        </a:p>
      </dgm:t>
    </dgm:pt>
    <dgm:pt modelId="{FF995E51-2BE7-4F1D-AB89-D7964CAB191D}" type="pres">
      <dgm:prSet presAssocID="{7CA64C5C-3C5B-462B-9667-E7D8E16DB042}" presName="circle" presStyleLbl="node1" presStyleIdx="1" presStyleCnt="4"/>
      <dgm:spPr/>
      <dgm:t>
        <a:bodyPr/>
        <a:lstStyle/>
        <a:p>
          <a:endParaRPr lang="en-US"/>
        </a:p>
      </dgm:t>
    </dgm:pt>
    <dgm:pt modelId="{BBE63C72-7747-40B2-90AE-3D95B2CA190F}" type="pres">
      <dgm:prSet presAssocID="{19B6D66C-206F-44A4-9030-27BFCE07B430}" presName="transSpace" presStyleCnt="0"/>
      <dgm:spPr/>
      <dgm:t>
        <a:bodyPr/>
        <a:lstStyle/>
        <a:p>
          <a:endParaRPr lang="en-US"/>
        </a:p>
      </dgm:t>
    </dgm:pt>
    <dgm:pt modelId="{49FEC7EA-A2BD-4F40-AF9A-311C69CA11F6}" type="pres">
      <dgm:prSet presAssocID="{8DAD90D3-5568-4531-AA5D-3DC091DF40CB}" presName="posSpace" presStyleCnt="0"/>
      <dgm:spPr/>
      <dgm:t>
        <a:bodyPr/>
        <a:lstStyle/>
        <a:p>
          <a:endParaRPr lang="en-US"/>
        </a:p>
      </dgm:t>
    </dgm:pt>
    <dgm:pt modelId="{E64FD50F-391B-40C5-ACC2-0444849D1031}" type="pres">
      <dgm:prSet presAssocID="{8DAD90D3-5568-4531-AA5D-3DC091DF40CB}" presName="vertFlow" presStyleCnt="0"/>
      <dgm:spPr/>
      <dgm:t>
        <a:bodyPr/>
        <a:lstStyle/>
        <a:p>
          <a:endParaRPr lang="en-US"/>
        </a:p>
      </dgm:t>
    </dgm:pt>
    <dgm:pt modelId="{2022B861-B732-4270-8BC6-1EFF588F6604}" type="pres">
      <dgm:prSet presAssocID="{8DAD90D3-5568-4531-AA5D-3DC091DF40CB}" presName="topSpace" presStyleCnt="0"/>
      <dgm:spPr/>
      <dgm:t>
        <a:bodyPr/>
        <a:lstStyle/>
        <a:p>
          <a:endParaRPr lang="en-US"/>
        </a:p>
      </dgm:t>
    </dgm:pt>
    <dgm:pt modelId="{4A5CCAC7-B358-4C03-81E8-32A8116D5A7D}" type="pres">
      <dgm:prSet presAssocID="{8DAD90D3-5568-4531-AA5D-3DC091DF40CB}" presName="firstComp" presStyleCnt="0"/>
      <dgm:spPr/>
      <dgm:t>
        <a:bodyPr/>
        <a:lstStyle/>
        <a:p>
          <a:endParaRPr lang="en-US"/>
        </a:p>
      </dgm:t>
    </dgm:pt>
    <dgm:pt modelId="{33C151DE-31E5-4B6B-BAEE-9556D84F72D9}" type="pres">
      <dgm:prSet presAssocID="{8DAD90D3-5568-4531-AA5D-3DC091DF40CB}" presName="firstChild" presStyleLbl="bgAccFollowNode1" presStyleIdx="9" presStyleCnt="18"/>
      <dgm:spPr/>
      <dgm:t>
        <a:bodyPr/>
        <a:lstStyle/>
        <a:p>
          <a:endParaRPr lang="en-US"/>
        </a:p>
      </dgm:t>
    </dgm:pt>
    <dgm:pt modelId="{2D4F023F-28CC-477F-8F8D-9D2261A41F8B}" type="pres">
      <dgm:prSet presAssocID="{8DAD90D3-5568-4531-AA5D-3DC091DF40CB}" presName="firstChildTx" presStyleLbl="bgAccFollowNode1" presStyleIdx="9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019578-1F1F-4131-A68E-7A836B9E2237}" type="pres">
      <dgm:prSet presAssocID="{A04DF07A-6033-4EC0-B7EB-619C95088994}" presName="comp" presStyleCnt="0"/>
      <dgm:spPr/>
      <dgm:t>
        <a:bodyPr/>
        <a:lstStyle/>
        <a:p>
          <a:endParaRPr lang="en-US"/>
        </a:p>
      </dgm:t>
    </dgm:pt>
    <dgm:pt modelId="{8561FB9C-7E99-40C2-921A-DAB347C63174}" type="pres">
      <dgm:prSet presAssocID="{A04DF07A-6033-4EC0-B7EB-619C95088994}" presName="child" presStyleLbl="bgAccFollowNode1" presStyleIdx="10" presStyleCnt="18"/>
      <dgm:spPr/>
      <dgm:t>
        <a:bodyPr/>
        <a:lstStyle/>
        <a:p>
          <a:endParaRPr lang="en-US"/>
        </a:p>
      </dgm:t>
    </dgm:pt>
    <dgm:pt modelId="{3051B1D2-7DBD-42B2-BAD6-EBABADA87565}" type="pres">
      <dgm:prSet presAssocID="{A04DF07A-6033-4EC0-B7EB-619C95088994}" presName="childTx" presStyleLbl="bgAccFollowNode1" presStyleIdx="10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742211-0D9E-4BA9-9388-B4328398C1E5}" type="pres">
      <dgm:prSet presAssocID="{DD2E4F5B-07EE-4680-8F93-535F62E87A01}" presName="comp" presStyleCnt="0"/>
      <dgm:spPr/>
      <dgm:t>
        <a:bodyPr/>
        <a:lstStyle/>
        <a:p>
          <a:endParaRPr lang="en-US"/>
        </a:p>
      </dgm:t>
    </dgm:pt>
    <dgm:pt modelId="{6438ABC3-9F76-4D9E-AA9A-0D1E3AEAFB8B}" type="pres">
      <dgm:prSet presAssocID="{DD2E4F5B-07EE-4680-8F93-535F62E87A01}" presName="child" presStyleLbl="bgAccFollowNode1" presStyleIdx="11" presStyleCnt="18"/>
      <dgm:spPr/>
      <dgm:t>
        <a:bodyPr/>
        <a:lstStyle/>
        <a:p>
          <a:endParaRPr lang="en-US"/>
        </a:p>
      </dgm:t>
    </dgm:pt>
    <dgm:pt modelId="{89246FE3-117A-4483-AED8-C9DFB9C35C19}" type="pres">
      <dgm:prSet presAssocID="{DD2E4F5B-07EE-4680-8F93-535F62E87A01}" presName="childTx" presStyleLbl="bgAccFollowNode1" presStyleIdx="11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3D3701-BD6D-46A5-BE9A-DAC333D38EB2}" type="pres">
      <dgm:prSet presAssocID="{75CE9EE9-25C4-4832-8A77-E9AA105F8295}" presName="comp" presStyleCnt="0"/>
      <dgm:spPr/>
      <dgm:t>
        <a:bodyPr/>
        <a:lstStyle/>
        <a:p>
          <a:endParaRPr lang="en-US"/>
        </a:p>
      </dgm:t>
    </dgm:pt>
    <dgm:pt modelId="{63EFEAE9-5F4B-4678-ADA3-0E0F7A356EFD}" type="pres">
      <dgm:prSet presAssocID="{75CE9EE9-25C4-4832-8A77-E9AA105F8295}" presName="child" presStyleLbl="bgAccFollowNode1" presStyleIdx="12" presStyleCnt="18"/>
      <dgm:spPr/>
      <dgm:t>
        <a:bodyPr/>
        <a:lstStyle/>
        <a:p>
          <a:endParaRPr lang="en-US"/>
        </a:p>
      </dgm:t>
    </dgm:pt>
    <dgm:pt modelId="{66BFEB4F-8645-420D-AF84-3516B33ED540}" type="pres">
      <dgm:prSet presAssocID="{75CE9EE9-25C4-4832-8A77-E9AA105F8295}" presName="childTx" presStyleLbl="bgAccFollowNode1" presStyleIdx="12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DE309C-1E54-4810-9992-C1C5FFB748AA}" type="pres">
      <dgm:prSet presAssocID="{8D27011E-6B21-440A-9C51-A74170C6196E}" presName="comp" presStyleCnt="0"/>
      <dgm:spPr/>
      <dgm:t>
        <a:bodyPr/>
        <a:lstStyle/>
        <a:p>
          <a:endParaRPr lang="en-US"/>
        </a:p>
      </dgm:t>
    </dgm:pt>
    <dgm:pt modelId="{3BD538EA-74F9-460B-9C0E-17485FCA341D}" type="pres">
      <dgm:prSet presAssocID="{8D27011E-6B21-440A-9C51-A74170C6196E}" presName="child" presStyleLbl="bgAccFollowNode1" presStyleIdx="13" presStyleCnt="18"/>
      <dgm:spPr/>
      <dgm:t>
        <a:bodyPr/>
        <a:lstStyle/>
        <a:p>
          <a:endParaRPr lang="en-US"/>
        </a:p>
      </dgm:t>
    </dgm:pt>
    <dgm:pt modelId="{D395AAEB-AB12-49F6-B63E-A1B402466BA0}" type="pres">
      <dgm:prSet presAssocID="{8D27011E-6B21-440A-9C51-A74170C6196E}" presName="childTx" presStyleLbl="bgAccFollowNode1" presStyleIdx="13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85AE3-C009-483B-B10A-6CE22CA347D1}" type="pres">
      <dgm:prSet presAssocID="{8DAD90D3-5568-4531-AA5D-3DC091DF40CB}" presName="negSpace" presStyleCnt="0"/>
      <dgm:spPr/>
      <dgm:t>
        <a:bodyPr/>
        <a:lstStyle/>
        <a:p>
          <a:endParaRPr lang="en-US"/>
        </a:p>
      </dgm:t>
    </dgm:pt>
    <dgm:pt modelId="{76F88875-9A47-4658-ADE3-81A36A353492}" type="pres">
      <dgm:prSet presAssocID="{8DAD90D3-5568-4531-AA5D-3DC091DF40CB}" presName="circle" presStyleLbl="node1" presStyleIdx="2" presStyleCnt="4"/>
      <dgm:spPr/>
      <dgm:t>
        <a:bodyPr/>
        <a:lstStyle/>
        <a:p>
          <a:endParaRPr lang="en-US"/>
        </a:p>
      </dgm:t>
    </dgm:pt>
    <dgm:pt modelId="{B66D74C9-30A5-40CD-A416-2B325DB9FC67}" type="pres">
      <dgm:prSet presAssocID="{273B9704-7C59-41C4-A8AB-8B0B36FB90DA}" presName="transSpace" presStyleCnt="0"/>
      <dgm:spPr/>
      <dgm:t>
        <a:bodyPr/>
        <a:lstStyle/>
        <a:p>
          <a:endParaRPr lang="en-US"/>
        </a:p>
      </dgm:t>
    </dgm:pt>
    <dgm:pt modelId="{FB4DAED9-0577-41F4-B796-3E5B4A337F5C}" type="pres">
      <dgm:prSet presAssocID="{40E44FD4-127D-4E98-9C9B-C6F0B6142351}" presName="posSpace" presStyleCnt="0"/>
      <dgm:spPr/>
      <dgm:t>
        <a:bodyPr/>
        <a:lstStyle/>
        <a:p>
          <a:endParaRPr lang="en-US"/>
        </a:p>
      </dgm:t>
    </dgm:pt>
    <dgm:pt modelId="{0F1AB989-A762-4A22-8F41-7680F7F79818}" type="pres">
      <dgm:prSet presAssocID="{40E44FD4-127D-4E98-9C9B-C6F0B6142351}" presName="vertFlow" presStyleCnt="0"/>
      <dgm:spPr/>
      <dgm:t>
        <a:bodyPr/>
        <a:lstStyle/>
        <a:p>
          <a:endParaRPr lang="en-US"/>
        </a:p>
      </dgm:t>
    </dgm:pt>
    <dgm:pt modelId="{419CF701-45B2-4CC9-B1A9-84298BCAC23D}" type="pres">
      <dgm:prSet presAssocID="{40E44FD4-127D-4E98-9C9B-C6F0B6142351}" presName="topSpace" presStyleCnt="0"/>
      <dgm:spPr/>
      <dgm:t>
        <a:bodyPr/>
        <a:lstStyle/>
        <a:p>
          <a:endParaRPr lang="en-US"/>
        </a:p>
      </dgm:t>
    </dgm:pt>
    <dgm:pt modelId="{25EA9660-522B-449B-AA4A-33E9A2DCCE87}" type="pres">
      <dgm:prSet presAssocID="{40E44FD4-127D-4E98-9C9B-C6F0B6142351}" presName="firstComp" presStyleCnt="0"/>
      <dgm:spPr/>
      <dgm:t>
        <a:bodyPr/>
        <a:lstStyle/>
        <a:p>
          <a:endParaRPr lang="en-US"/>
        </a:p>
      </dgm:t>
    </dgm:pt>
    <dgm:pt modelId="{D588B438-C123-46D6-89D3-2892ADFF5408}" type="pres">
      <dgm:prSet presAssocID="{40E44FD4-127D-4E98-9C9B-C6F0B6142351}" presName="firstChild" presStyleLbl="bgAccFollowNode1" presStyleIdx="14" presStyleCnt="18"/>
      <dgm:spPr/>
      <dgm:t>
        <a:bodyPr/>
        <a:lstStyle/>
        <a:p>
          <a:endParaRPr lang="en-US"/>
        </a:p>
      </dgm:t>
    </dgm:pt>
    <dgm:pt modelId="{E524F227-8D7E-4F46-96D4-A519B11E3DC4}" type="pres">
      <dgm:prSet presAssocID="{40E44FD4-127D-4E98-9C9B-C6F0B6142351}" presName="firstChildTx" presStyleLbl="bgAccFollowNode1" presStyleIdx="14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0C39A6-BDC3-4008-A6AD-9A0FC8B5DA47}" type="pres">
      <dgm:prSet presAssocID="{1AC1B1A9-D21B-4DDF-9F36-28888AF2347F}" presName="comp" presStyleCnt="0"/>
      <dgm:spPr/>
      <dgm:t>
        <a:bodyPr/>
        <a:lstStyle/>
        <a:p>
          <a:endParaRPr lang="en-US"/>
        </a:p>
      </dgm:t>
    </dgm:pt>
    <dgm:pt modelId="{10498ABD-EC65-42F0-9126-88156821E78F}" type="pres">
      <dgm:prSet presAssocID="{1AC1B1A9-D21B-4DDF-9F36-28888AF2347F}" presName="child" presStyleLbl="bgAccFollowNode1" presStyleIdx="15" presStyleCnt="18"/>
      <dgm:spPr/>
      <dgm:t>
        <a:bodyPr/>
        <a:lstStyle/>
        <a:p>
          <a:endParaRPr lang="en-US"/>
        </a:p>
      </dgm:t>
    </dgm:pt>
    <dgm:pt modelId="{4044085A-237C-49F6-9B94-46793C4CA891}" type="pres">
      <dgm:prSet presAssocID="{1AC1B1A9-D21B-4DDF-9F36-28888AF2347F}" presName="childTx" presStyleLbl="bgAccFollowNode1" presStyleIdx="15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49AAF-FFFB-4DF9-A7A4-E8389623C7EA}" type="pres">
      <dgm:prSet presAssocID="{942A945C-573C-43D8-9D1F-A8091F6FF828}" presName="comp" presStyleCnt="0"/>
      <dgm:spPr/>
      <dgm:t>
        <a:bodyPr/>
        <a:lstStyle/>
        <a:p>
          <a:endParaRPr lang="en-US"/>
        </a:p>
      </dgm:t>
    </dgm:pt>
    <dgm:pt modelId="{486E57DD-D29B-48A9-99AE-CB57FF435EEE}" type="pres">
      <dgm:prSet presAssocID="{942A945C-573C-43D8-9D1F-A8091F6FF828}" presName="child" presStyleLbl="bgAccFollowNode1" presStyleIdx="16" presStyleCnt="18"/>
      <dgm:spPr/>
      <dgm:t>
        <a:bodyPr/>
        <a:lstStyle/>
        <a:p>
          <a:endParaRPr lang="en-US"/>
        </a:p>
      </dgm:t>
    </dgm:pt>
    <dgm:pt modelId="{3B8D507A-0FC2-45C2-A961-FEB50EF92EBE}" type="pres">
      <dgm:prSet presAssocID="{942A945C-573C-43D8-9D1F-A8091F6FF828}" presName="childTx" presStyleLbl="bgAccFollowNode1" presStyleIdx="16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A0C2F-167E-479C-9897-48988B552D72}" type="pres">
      <dgm:prSet presAssocID="{C533CBEA-0866-4992-8C95-C924ED9DDAAB}" presName="comp" presStyleCnt="0"/>
      <dgm:spPr/>
      <dgm:t>
        <a:bodyPr/>
        <a:lstStyle/>
        <a:p>
          <a:endParaRPr lang="en-US"/>
        </a:p>
      </dgm:t>
    </dgm:pt>
    <dgm:pt modelId="{08E3376D-B86A-46A4-AC74-21ED213FE3F7}" type="pres">
      <dgm:prSet presAssocID="{C533CBEA-0866-4992-8C95-C924ED9DDAAB}" presName="child" presStyleLbl="bgAccFollowNode1" presStyleIdx="17" presStyleCnt="18"/>
      <dgm:spPr/>
      <dgm:t>
        <a:bodyPr/>
        <a:lstStyle/>
        <a:p>
          <a:endParaRPr lang="en-US"/>
        </a:p>
      </dgm:t>
    </dgm:pt>
    <dgm:pt modelId="{D4472F21-9DD5-4FCE-9E4B-2A1C7940527F}" type="pres">
      <dgm:prSet presAssocID="{C533CBEA-0866-4992-8C95-C924ED9DDAAB}" presName="childTx" presStyleLbl="bgAccFollowNode1" presStyleIdx="17" presStyleCnt="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915649-5FFB-4856-BE44-FA6AB116C8AD}" type="pres">
      <dgm:prSet presAssocID="{40E44FD4-127D-4E98-9C9B-C6F0B6142351}" presName="negSpace" presStyleCnt="0"/>
      <dgm:spPr/>
      <dgm:t>
        <a:bodyPr/>
        <a:lstStyle/>
        <a:p>
          <a:endParaRPr lang="en-US"/>
        </a:p>
      </dgm:t>
    </dgm:pt>
    <dgm:pt modelId="{0F97D92C-B7E9-4372-A2D2-021A0BB06FA0}" type="pres">
      <dgm:prSet presAssocID="{40E44FD4-127D-4E98-9C9B-C6F0B6142351}" presName="circle" presStyleLbl="node1" presStyleIdx="3" presStyleCnt="4"/>
      <dgm:spPr/>
      <dgm:t>
        <a:bodyPr/>
        <a:lstStyle/>
        <a:p>
          <a:endParaRPr lang="en-US"/>
        </a:p>
      </dgm:t>
    </dgm:pt>
  </dgm:ptLst>
  <dgm:cxnLst>
    <dgm:cxn modelId="{9463601F-D0C5-407E-92CB-42F13270AA31}" type="presOf" srcId="{72040A43-AFA6-4D8D-99C1-D87DFF3F6768}" destId="{3858B08E-6BE8-4172-A59A-CD448572B388}" srcOrd="1" destOrd="0" presId="urn:microsoft.com/office/officeart/2005/8/layout/hList9"/>
    <dgm:cxn modelId="{7CDA736D-6A69-4214-A0C9-9CA12E9F6D41}" srcId="{804CCD4B-829A-4D64-9EA2-C131379169EB}" destId="{F9F17672-2F65-4757-828B-2AEAC9E394AB}" srcOrd="1" destOrd="0" parTransId="{4C48990B-B03E-493E-AC14-71D3196F16A0}" sibTransId="{7ED73C86-3A34-4EE5-9F21-79E1410E9991}"/>
    <dgm:cxn modelId="{0599F8CF-346C-4BAD-924B-83FE26A32E08}" srcId="{D693FC18-BD18-40A6-BC11-62B589485D85}" destId="{804CCD4B-829A-4D64-9EA2-C131379169EB}" srcOrd="0" destOrd="0" parTransId="{255C35FF-BA5F-4494-B69F-E6273B759688}" sibTransId="{EA6746DA-C212-4F36-B9E6-6A472E587060}"/>
    <dgm:cxn modelId="{11361518-32F4-44DB-973B-5A00FBE2A41B}" srcId="{804CCD4B-829A-4D64-9EA2-C131379169EB}" destId="{AB362EA9-CCC6-4D6A-81A0-7B38D94963F1}" srcOrd="0" destOrd="0" parTransId="{7C33FC1E-E03A-4539-A164-9CEDC4F7068F}" sibTransId="{E03535B4-C2FA-4FE6-9C03-1470B461DC09}"/>
    <dgm:cxn modelId="{2781FFCF-5BF2-45E8-BA28-0CE0DCE2C074}" srcId="{804CCD4B-829A-4D64-9EA2-C131379169EB}" destId="{F57A9A7B-C5EB-454D-9164-E035FBF04258}" srcOrd="2" destOrd="0" parTransId="{3E1DA8DE-6B84-4176-8D86-89DDE37F4BED}" sibTransId="{7B99CA4B-0394-4BBF-9937-21646B39B944}"/>
    <dgm:cxn modelId="{FCA41BE4-5EFD-408F-BE76-582D2B9C9581}" srcId="{D693FC18-BD18-40A6-BC11-62B589485D85}" destId="{8DAD90D3-5568-4531-AA5D-3DC091DF40CB}" srcOrd="2" destOrd="0" parTransId="{A2521B6E-B7B6-42E9-8425-A627D04A98D4}" sibTransId="{273B9704-7C59-41C4-A8AB-8B0B36FB90DA}"/>
    <dgm:cxn modelId="{A4B1E738-7868-4CC0-99FA-05B0719009F3}" type="presOf" srcId="{DD2E4F5B-07EE-4680-8F93-535F62E87A01}" destId="{89246FE3-117A-4483-AED8-C9DFB9C35C19}" srcOrd="1" destOrd="0" presId="urn:microsoft.com/office/officeart/2005/8/layout/hList9"/>
    <dgm:cxn modelId="{3D0909D3-AC35-4EA2-9EBF-8E3BAF30D23E}" srcId="{7CA64C5C-3C5B-462B-9667-E7D8E16DB042}" destId="{21528034-3A74-46D0-8754-777FD7B897DE}" srcOrd="3" destOrd="0" parTransId="{887DCDF4-F100-4FD1-A72C-DD04809A0048}" sibTransId="{F0A596C8-E43C-4753-9001-B004CE698208}"/>
    <dgm:cxn modelId="{99A92D82-BCEB-4338-BC8E-9C3100285AB5}" type="presOf" srcId="{7CA64C5C-3C5B-462B-9667-E7D8E16DB042}" destId="{FF995E51-2BE7-4F1D-AB89-D7964CAB191D}" srcOrd="0" destOrd="0" presId="urn:microsoft.com/office/officeart/2005/8/layout/hList9"/>
    <dgm:cxn modelId="{E829E5F4-C33C-4DD0-AFF5-2189869CA45A}" type="presOf" srcId="{F57A9A7B-C5EB-454D-9164-E035FBF04258}" destId="{C992B6A6-7FDE-49F3-BD0E-5AF3CDC00701}" srcOrd="1" destOrd="0" presId="urn:microsoft.com/office/officeart/2005/8/layout/hList9"/>
    <dgm:cxn modelId="{658F5AC1-3F99-4F09-AA63-F46849336EB2}" type="presOf" srcId="{F57A9A7B-C5EB-454D-9164-E035FBF04258}" destId="{8203F130-A95D-4FE6-9B30-08C91CF7DADB}" srcOrd="0" destOrd="0" presId="urn:microsoft.com/office/officeart/2005/8/layout/hList9"/>
    <dgm:cxn modelId="{D99B6914-B674-40ED-BD6A-F4CCBC70267B}" srcId="{8DAD90D3-5568-4531-AA5D-3DC091DF40CB}" destId="{8D27011E-6B21-440A-9C51-A74170C6196E}" srcOrd="4" destOrd="0" parTransId="{08342A54-1081-4469-A883-99E674D8165B}" sibTransId="{99257C91-86C5-4452-8FF1-F6D159637BE0}"/>
    <dgm:cxn modelId="{C1BF4489-2F6B-4AC6-9A8D-FD0B8F2CC0A9}" type="presOf" srcId="{A04DF07A-6033-4EC0-B7EB-619C95088994}" destId="{8561FB9C-7E99-40C2-921A-DAB347C63174}" srcOrd="0" destOrd="0" presId="urn:microsoft.com/office/officeart/2005/8/layout/hList9"/>
    <dgm:cxn modelId="{7491B36C-557C-41D9-9E64-F7C3E7C1199F}" type="presOf" srcId="{8DAD90D3-5568-4531-AA5D-3DC091DF40CB}" destId="{76F88875-9A47-4658-ADE3-81A36A353492}" srcOrd="0" destOrd="0" presId="urn:microsoft.com/office/officeart/2005/8/layout/hList9"/>
    <dgm:cxn modelId="{151932A5-E0AA-497A-A85F-7A3C304D4CB8}" type="presOf" srcId="{8D27011E-6B21-440A-9C51-A74170C6196E}" destId="{3BD538EA-74F9-460B-9C0E-17485FCA341D}" srcOrd="0" destOrd="0" presId="urn:microsoft.com/office/officeart/2005/8/layout/hList9"/>
    <dgm:cxn modelId="{D4C62B2B-D844-4454-8915-A25EB1A207E7}" srcId="{8DAD90D3-5568-4531-AA5D-3DC091DF40CB}" destId="{D26AF2A0-0DCD-4832-8736-D84BD2FB1D9A}" srcOrd="0" destOrd="0" parTransId="{E86B1718-CD47-4E19-A95E-DA5778BBE480}" sibTransId="{36982B7E-3D5E-458C-A5D7-188A1C19C96B}"/>
    <dgm:cxn modelId="{3F5EF1AB-D047-40AD-896D-DC4ED82D8E87}" srcId="{7CA64C5C-3C5B-462B-9667-E7D8E16DB042}" destId="{6B5F1C91-40D8-4B09-9761-DF2BB704761D}" srcOrd="0" destOrd="0" parTransId="{55EAEA84-69FF-4FCF-A95E-087C75E4C164}" sibTransId="{57582783-138E-4CB0-89BC-898DAA2841B5}"/>
    <dgm:cxn modelId="{47D05F47-6D01-4885-BB6E-4E3C6FD5A3D4}" type="presOf" srcId="{72040A43-AFA6-4D8D-99C1-D87DFF3F6768}" destId="{B0797B2D-4A30-4937-9677-0AEBED56BEE3}" srcOrd="0" destOrd="0" presId="urn:microsoft.com/office/officeart/2005/8/layout/hList9"/>
    <dgm:cxn modelId="{2F4DC65C-BBF3-46B2-AF14-26128688BABE}" type="presOf" srcId="{C533CBEA-0866-4992-8C95-C924ED9DDAAB}" destId="{08E3376D-B86A-46A4-AC74-21ED213FE3F7}" srcOrd="0" destOrd="0" presId="urn:microsoft.com/office/officeart/2005/8/layout/hList9"/>
    <dgm:cxn modelId="{A2680B38-1B0F-4C88-AFCC-D12451922507}" type="presOf" srcId="{F9F17672-2F65-4757-828B-2AEAC9E394AB}" destId="{43ABA8CF-5BA5-4E3F-8EE4-5F8CCC17B902}" srcOrd="0" destOrd="0" presId="urn:microsoft.com/office/officeart/2005/8/layout/hList9"/>
    <dgm:cxn modelId="{95C90E3E-714F-4997-8240-13134F14EEA9}" type="presOf" srcId="{C533CBEA-0866-4992-8C95-C924ED9DDAAB}" destId="{D4472F21-9DD5-4FCE-9E4B-2A1C7940527F}" srcOrd="1" destOrd="0" presId="urn:microsoft.com/office/officeart/2005/8/layout/hList9"/>
    <dgm:cxn modelId="{A9812735-9C53-4E53-B094-E7D1AB33F62E}" srcId="{7CA64C5C-3C5B-462B-9667-E7D8E16DB042}" destId="{AB55DBBE-F77E-4B81-8518-65093860002B}" srcOrd="2" destOrd="0" parTransId="{9D53FD01-D86D-4C4C-833E-968A339736EE}" sibTransId="{5F0AFBE1-8BD4-404F-8242-119E3969027E}"/>
    <dgm:cxn modelId="{D9A92C67-7CB8-4181-BC68-AB94382BE1D0}" type="presOf" srcId="{B9CD8B82-B213-4101-922F-11DCBF7519E5}" destId="{93CC677B-D27B-4FF0-8F06-4D587489B22E}" srcOrd="0" destOrd="0" presId="urn:microsoft.com/office/officeart/2005/8/layout/hList9"/>
    <dgm:cxn modelId="{749D0E9D-657D-4DE6-A260-3BBB40ABB889}" type="presOf" srcId="{D693FC18-BD18-40A6-BC11-62B589485D85}" destId="{29A7F4EF-8D55-4099-BA35-82A44CFFDDD4}" srcOrd="0" destOrd="0" presId="urn:microsoft.com/office/officeart/2005/8/layout/hList9"/>
    <dgm:cxn modelId="{85ED56CF-D21C-4616-A602-EB4097CC4621}" type="presOf" srcId="{B9CD8B82-B213-4101-922F-11DCBF7519E5}" destId="{A49438CE-C3C7-4625-82A9-D468769B4579}" srcOrd="1" destOrd="0" presId="urn:microsoft.com/office/officeart/2005/8/layout/hList9"/>
    <dgm:cxn modelId="{6544F030-1091-447E-AD25-2776E8434DE8}" type="presOf" srcId="{B4C41163-663C-4FD3-B02E-E51D2C7D051B}" destId="{E524F227-8D7E-4F46-96D4-A519B11E3DC4}" srcOrd="1" destOrd="0" presId="urn:microsoft.com/office/officeart/2005/8/layout/hList9"/>
    <dgm:cxn modelId="{FC723598-B698-4789-B28C-5251A32488BC}" srcId="{8DAD90D3-5568-4531-AA5D-3DC091DF40CB}" destId="{DD2E4F5B-07EE-4680-8F93-535F62E87A01}" srcOrd="2" destOrd="0" parTransId="{7E642791-9007-4B00-879E-1AA6AF4E18C3}" sibTransId="{53D9EFD1-9796-40CA-B36F-0E89B10BCD5A}"/>
    <dgm:cxn modelId="{3AFB3AF5-3609-481B-8BDE-4D346B7FEDED}" srcId="{40E44FD4-127D-4E98-9C9B-C6F0B6142351}" destId="{942A945C-573C-43D8-9D1F-A8091F6FF828}" srcOrd="2" destOrd="0" parTransId="{2505ECB1-C64A-464A-8EFD-2875686A396C}" sibTransId="{D9D6058B-C6C7-4A6C-AAA1-D00023C09A1D}"/>
    <dgm:cxn modelId="{482C9896-4DE6-4003-8ACF-6267C8350C93}" srcId="{804CCD4B-829A-4D64-9EA2-C131379169EB}" destId="{67F6537A-90FC-41B7-ADC8-A34B7C9CCD29}" srcOrd="3" destOrd="0" parTransId="{9EDA8A4F-3F61-4FB1-8B1D-9B842751B42C}" sibTransId="{FAEBA4F0-2810-42AD-AD25-E3002A547558}"/>
    <dgm:cxn modelId="{D11BF709-7E43-4D1A-AFD0-EDD4A3C9598D}" type="presOf" srcId="{D26AF2A0-0DCD-4832-8736-D84BD2FB1D9A}" destId="{33C151DE-31E5-4B6B-BAEE-9556D84F72D9}" srcOrd="0" destOrd="0" presId="urn:microsoft.com/office/officeart/2005/8/layout/hList9"/>
    <dgm:cxn modelId="{455305E6-D564-407E-AE57-DC920F8A7FB4}" type="presOf" srcId="{B4C41163-663C-4FD3-B02E-E51D2C7D051B}" destId="{D588B438-C123-46D6-89D3-2892ADFF5408}" srcOrd="0" destOrd="0" presId="urn:microsoft.com/office/officeart/2005/8/layout/hList9"/>
    <dgm:cxn modelId="{02A637E8-B035-4A73-B32D-062362C963BF}" type="presOf" srcId="{AB362EA9-CCC6-4D6A-81A0-7B38D94963F1}" destId="{6BEAF5EC-A65A-47FD-9BE1-2D681EB4B4A1}" srcOrd="0" destOrd="0" presId="urn:microsoft.com/office/officeart/2005/8/layout/hList9"/>
    <dgm:cxn modelId="{9F79511A-A51D-4E73-AD4D-B90457C97F71}" type="presOf" srcId="{75CE9EE9-25C4-4832-8A77-E9AA105F8295}" destId="{63EFEAE9-5F4B-4678-ADA3-0E0F7A356EFD}" srcOrd="0" destOrd="0" presId="urn:microsoft.com/office/officeart/2005/8/layout/hList9"/>
    <dgm:cxn modelId="{52523F94-D2BA-4664-89AD-217C1D6342D1}" type="presOf" srcId="{D26AF2A0-0DCD-4832-8736-D84BD2FB1D9A}" destId="{2D4F023F-28CC-477F-8F8D-9D2261A41F8B}" srcOrd="1" destOrd="0" presId="urn:microsoft.com/office/officeart/2005/8/layout/hList9"/>
    <dgm:cxn modelId="{470D9887-7AB4-4EC5-9980-F2FC7A122C66}" type="presOf" srcId="{67F6537A-90FC-41B7-ADC8-A34B7C9CCD29}" destId="{B1D0CC56-FBBF-4E91-937E-3821E492C2D5}" srcOrd="0" destOrd="0" presId="urn:microsoft.com/office/officeart/2005/8/layout/hList9"/>
    <dgm:cxn modelId="{31B3130F-DEF2-4BCB-82B5-34614CA7D21F}" type="presOf" srcId="{804CCD4B-829A-4D64-9EA2-C131379169EB}" destId="{81FB6C43-1B05-4A49-AA15-A68B16F7E12E}" srcOrd="0" destOrd="0" presId="urn:microsoft.com/office/officeart/2005/8/layout/hList9"/>
    <dgm:cxn modelId="{D2DEBFDB-C8DA-4702-A9A8-09FFC02B8525}" srcId="{8DAD90D3-5568-4531-AA5D-3DC091DF40CB}" destId="{A04DF07A-6033-4EC0-B7EB-619C95088994}" srcOrd="1" destOrd="0" parTransId="{36A1170F-3C41-4B03-801D-0951C3E45FDB}" sibTransId="{0B063AF1-5998-441E-A9E3-0E2357193CC3}"/>
    <dgm:cxn modelId="{983341A7-18F3-4088-A3BC-30C16F60AA40}" type="presOf" srcId="{6B5F1C91-40D8-4B09-9761-DF2BB704761D}" destId="{0650F933-7BF0-4B9E-92DD-C873DF731F0E}" srcOrd="1" destOrd="0" presId="urn:microsoft.com/office/officeart/2005/8/layout/hList9"/>
    <dgm:cxn modelId="{3896EB4B-5A5D-4A5D-8EA8-91051E56AECA}" type="presOf" srcId="{942A945C-573C-43D8-9D1F-A8091F6FF828}" destId="{3B8D507A-0FC2-45C2-A961-FEB50EF92EBE}" srcOrd="1" destOrd="0" presId="urn:microsoft.com/office/officeart/2005/8/layout/hList9"/>
    <dgm:cxn modelId="{B1178195-FC27-4373-B6C0-989A0E1CE610}" type="presOf" srcId="{75CE9EE9-25C4-4832-8A77-E9AA105F8295}" destId="{66BFEB4F-8645-420D-AF84-3516B33ED540}" srcOrd="1" destOrd="0" presId="urn:microsoft.com/office/officeart/2005/8/layout/hList9"/>
    <dgm:cxn modelId="{EEFADBC2-0DB7-4F63-A28C-75B12BF392FA}" srcId="{7CA64C5C-3C5B-462B-9667-E7D8E16DB042}" destId="{B9CD8B82-B213-4101-922F-11DCBF7519E5}" srcOrd="4" destOrd="0" parTransId="{9BC47A70-7B47-441A-BB33-ED11450A7A99}" sibTransId="{FCD68D01-4B30-49B9-A079-7FA1592E770F}"/>
    <dgm:cxn modelId="{0416C193-A1CA-4E0F-B04A-FA67D2915C76}" type="presOf" srcId="{F9F17672-2F65-4757-828B-2AEAC9E394AB}" destId="{5F87DEFF-C9DF-4EC1-A843-FFD95A1B5EEB}" srcOrd="1" destOrd="0" presId="urn:microsoft.com/office/officeart/2005/8/layout/hList9"/>
    <dgm:cxn modelId="{A104D98B-8044-4452-8A19-51ABE1E7CA1D}" srcId="{40E44FD4-127D-4E98-9C9B-C6F0B6142351}" destId="{B4C41163-663C-4FD3-B02E-E51D2C7D051B}" srcOrd="0" destOrd="0" parTransId="{EBE7A8B7-076B-4589-9A9D-2559D91362BC}" sibTransId="{33B6E091-112B-4E57-A65B-7FC28DD1DDB1}"/>
    <dgm:cxn modelId="{7B33BB94-F37B-4DD3-91D9-7A881E67AB71}" srcId="{40E44FD4-127D-4E98-9C9B-C6F0B6142351}" destId="{C533CBEA-0866-4992-8C95-C924ED9DDAAB}" srcOrd="3" destOrd="0" parTransId="{F41CA76F-B1C9-40BA-9CB8-9782493363D8}" sibTransId="{0CF93D53-8092-4D50-AC82-B8C6FCD8C24B}"/>
    <dgm:cxn modelId="{D7853CC5-5249-4192-A85E-1F9A05D2D9D0}" type="presOf" srcId="{AB55DBBE-F77E-4B81-8518-65093860002B}" destId="{7718C1FC-1024-4A20-9835-AEA984D4A053}" srcOrd="0" destOrd="0" presId="urn:microsoft.com/office/officeart/2005/8/layout/hList9"/>
    <dgm:cxn modelId="{03369668-9B67-4D4D-A588-78271F84D335}" type="presOf" srcId="{21528034-3A74-46D0-8754-777FD7B897DE}" destId="{E51B6115-B603-4319-B404-1CCC60BA7B0A}" srcOrd="1" destOrd="0" presId="urn:microsoft.com/office/officeart/2005/8/layout/hList9"/>
    <dgm:cxn modelId="{A6204A93-4097-4D99-A9FF-1DD26937FE2D}" srcId="{8DAD90D3-5568-4531-AA5D-3DC091DF40CB}" destId="{75CE9EE9-25C4-4832-8A77-E9AA105F8295}" srcOrd="3" destOrd="0" parTransId="{D752AF54-4B43-47AA-810D-B5A070909290}" sibTransId="{5D5CDA4E-72C9-45F3-9084-AD145DEF6C3C}"/>
    <dgm:cxn modelId="{051A4489-62AB-455F-8C6F-5558E3B20811}" type="presOf" srcId="{21528034-3A74-46D0-8754-777FD7B897DE}" destId="{09EF93B9-7594-4B5A-8022-5DE3BEF1EDC5}" srcOrd="0" destOrd="0" presId="urn:microsoft.com/office/officeart/2005/8/layout/hList9"/>
    <dgm:cxn modelId="{290A5D7C-B44E-4CFC-BD03-512E138A6194}" srcId="{7CA64C5C-3C5B-462B-9667-E7D8E16DB042}" destId="{72040A43-AFA6-4D8D-99C1-D87DFF3F6768}" srcOrd="1" destOrd="0" parTransId="{8B462A3D-1E46-44F1-8598-87573642CD98}" sibTransId="{C4EA247A-29EB-4A95-B194-7CB10A6B4FEA}"/>
    <dgm:cxn modelId="{B4DF1218-0992-4A36-A0D9-0003C3DBB244}" srcId="{D693FC18-BD18-40A6-BC11-62B589485D85}" destId="{40E44FD4-127D-4E98-9C9B-C6F0B6142351}" srcOrd="3" destOrd="0" parTransId="{87DA1C59-5118-4006-A7F9-EB42898A9B1E}" sibTransId="{00D384A3-ECFB-47B4-A4AC-C20392069D22}"/>
    <dgm:cxn modelId="{348C1F46-FF8F-4B1C-BF7C-009E2C247F87}" type="presOf" srcId="{A04DF07A-6033-4EC0-B7EB-619C95088994}" destId="{3051B1D2-7DBD-42B2-BAD6-EBABADA87565}" srcOrd="1" destOrd="0" presId="urn:microsoft.com/office/officeart/2005/8/layout/hList9"/>
    <dgm:cxn modelId="{90C1DB24-7AF6-4E65-86D6-1A278F2DED9E}" type="presOf" srcId="{6B5F1C91-40D8-4B09-9761-DF2BB704761D}" destId="{0D7C6666-7943-43E3-9C44-7BF42BA8E818}" srcOrd="0" destOrd="0" presId="urn:microsoft.com/office/officeart/2005/8/layout/hList9"/>
    <dgm:cxn modelId="{24213CF8-4C70-455F-BAE1-E3C45B0E578E}" type="presOf" srcId="{67F6537A-90FC-41B7-ADC8-A34B7C9CCD29}" destId="{8598D52F-EFE5-47ED-8EAA-684B3CB62786}" srcOrd="1" destOrd="0" presId="urn:microsoft.com/office/officeart/2005/8/layout/hList9"/>
    <dgm:cxn modelId="{305C1142-E14A-4E77-84A7-F593DA6D1819}" type="presOf" srcId="{8D27011E-6B21-440A-9C51-A74170C6196E}" destId="{D395AAEB-AB12-49F6-B63E-A1B402466BA0}" srcOrd="1" destOrd="0" presId="urn:microsoft.com/office/officeart/2005/8/layout/hList9"/>
    <dgm:cxn modelId="{768DF0DC-13DA-41CD-B95A-AB1C01FDAFF9}" type="presOf" srcId="{40E44FD4-127D-4E98-9C9B-C6F0B6142351}" destId="{0F97D92C-B7E9-4372-A2D2-021A0BB06FA0}" srcOrd="0" destOrd="0" presId="urn:microsoft.com/office/officeart/2005/8/layout/hList9"/>
    <dgm:cxn modelId="{C5333592-05C0-4420-A90C-9353749571CB}" type="presOf" srcId="{DD2E4F5B-07EE-4680-8F93-535F62E87A01}" destId="{6438ABC3-9F76-4D9E-AA9A-0D1E3AEAFB8B}" srcOrd="0" destOrd="0" presId="urn:microsoft.com/office/officeart/2005/8/layout/hList9"/>
    <dgm:cxn modelId="{85676541-1F82-4A30-91AB-D81DAD5F6F92}" type="presOf" srcId="{1AC1B1A9-D21B-4DDF-9F36-28888AF2347F}" destId="{4044085A-237C-49F6-9B94-46793C4CA891}" srcOrd="1" destOrd="0" presId="urn:microsoft.com/office/officeart/2005/8/layout/hList9"/>
    <dgm:cxn modelId="{3AF5DCAB-E574-47A6-B24B-39A04D7F233F}" type="presOf" srcId="{1AC1B1A9-D21B-4DDF-9F36-28888AF2347F}" destId="{10498ABD-EC65-42F0-9126-88156821E78F}" srcOrd="0" destOrd="0" presId="urn:microsoft.com/office/officeart/2005/8/layout/hList9"/>
    <dgm:cxn modelId="{3B4AFCBD-A300-4176-B291-E87CCD3F2B23}" srcId="{D693FC18-BD18-40A6-BC11-62B589485D85}" destId="{7CA64C5C-3C5B-462B-9667-E7D8E16DB042}" srcOrd="1" destOrd="0" parTransId="{72B57207-B695-4E1C-AC29-C54C2A703CBD}" sibTransId="{19B6D66C-206F-44A4-9030-27BFCE07B430}"/>
    <dgm:cxn modelId="{85D6DC45-4961-49D3-9B25-4E2D7ABA7E4E}" type="presOf" srcId="{942A945C-573C-43D8-9D1F-A8091F6FF828}" destId="{486E57DD-D29B-48A9-99AE-CB57FF435EEE}" srcOrd="0" destOrd="0" presId="urn:microsoft.com/office/officeart/2005/8/layout/hList9"/>
    <dgm:cxn modelId="{7472352B-E421-4F4E-A712-A49084110FFA}" type="presOf" srcId="{AB55DBBE-F77E-4B81-8518-65093860002B}" destId="{94CE0919-C84A-4892-A2FB-8C3C6B548970}" srcOrd="1" destOrd="0" presId="urn:microsoft.com/office/officeart/2005/8/layout/hList9"/>
    <dgm:cxn modelId="{52AE6709-376B-4E32-98FB-695953F353E3}" type="presOf" srcId="{AB362EA9-CCC6-4D6A-81A0-7B38D94963F1}" destId="{3F13AF03-1472-4EE7-A432-8CB630DCFCA9}" srcOrd="1" destOrd="0" presId="urn:microsoft.com/office/officeart/2005/8/layout/hList9"/>
    <dgm:cxn modelId="{0EE0C026-E00E-42E5-A79C-81E040794FC1}" srcId="{40E44FD4-127D-4E98-9C9B-C6F0B6142351}" destId="{1AC1B1A9-D21B-4DDF-9F36-28888AF2347F}" srcOrd="1" destOrd="0" parTransId="{B3594C81-C36E-4738-A24B-B98A050C9A9E}" sibTransId="{E670BD11-715D-440B-9FE8-C3E6E4C58F8D}"/>
    <dgm:cxn modelId="{2BD707BB-99C8-481A-99AA-EF2A73194D44}" type="presParOf" srcId="{29A7F4EF-8D55-4099-BA35-82A44CFFDDD4}" destId="{8B3CB595-931F-49B2-97D4-CCCCBFBD25AE}" srcOrd="0" destOrd="0" presId="urn:microsoft.com/office/officeart/2005/8/layout/hList9"/>
    <dgm:cxn modelId="{D7366230-2804-4412-BE12-D9C76610D87B}" type="presParOf" srcId="{29A7F4EF-8D55-4099-BA35-82A44CFFDDD4}" destId="{F79C6A8D-0552-4C19-959F-D4C4B2881ADA}" srcOrd="1" destOrd="0" presId="urn:microsoft.com/office/officeart/2005/8/layout/hList9"/>
    <dgm:cxn modelId="{33FFCE65-B9E9-4F9F-9533-E960B6E36080}" type="presParOf" srcId="{F79C6A8D-0552-4C19-959F-D4C4B2881ADA}" destId="{20E51BB3-7E43-4B48-AD3C-8B5333EA530A}" srcOrd="0" destOrd="0" presId="urn:microsoft.com/office/officeart/2005/8/layout/hList9"/>
    <dgm:cxn modelId="{BEB5F56C-4B34-4D07-B3C6-68435C59FB90}" type="presParOf" srcId="{F79C6A8D-0552-4C19-959F-D4C4B2881ADA}" destId="{B8D45B28-2952-46B8-BE32-4A59FA26A537}" srcOrd="1" destOrd="0" presId="urn:microsoft.com/office/officeart/2005/8/layout/hList9"/>
    <dgm:cxn modelId="{8F748BD1-4F6A-4E0F-9451-88212DD81641}" type="presParOf" srcId="{B8D45B28-2952-46B8-BE32-4A59FA26A537}" destId="{6BEAF5EC-A65A-47FD-9BE1-2D681EB4B4A1}" srcOrd="0" destOrd="0" presId="urn:microsoft.com/office/officeart/2005/8/layout/hList9"/>
    <dgm:cxn modelId="{E7870BC7-32F7-45C9-81D9-A82478EEE901}" type="presParOf" srcId="{B8D45B28-2952-46B8-BE32-4A59FA26A537}" destId="{3F13AF03-1472-4EE7-A432-8CB630DCFCA9}" srcOrd="1" destOrd="0" presId="urn:microsoft.com/office/officeart/2005/8/layout/hList9"/>
    <dgm:cxn modelId="{1ACDEFC2-2ECD-47A8-AFDD-ACEA77464DF6}" type="presParOf" srcId="{F79C6A8D-0552-4C19-959F-D4C4B2881ADA}" destId="{B72D959E-5057-44FE-930B-EB8C214D3D6A}" srcOrd="2" destOrd="0" presId="urn:microsoft.com/office/officeart/2005/8/layout/hList9"/>
    <dgm:cxn modelId="{9AF2254A-4660-4EA2-B569-587DECC8EAD0}" type="presParOf" srcId="{B72D959E-5057-44FE-930B-EB8C214D3D6A}" destId="{43ABA8CF-5BA5-4E3F-8EE4-5F8CCC17B902}" srcOrd="0" destOrd="0" presId="urn:microsoft.com/office/officeart/2005/8/layout/hList9"/>
    <dgm:cxn modelId="{4A063EF8-43A3-4762-8168-8E6780F61E18}" type="presParOf" srcId="{B72D959E-5057-44FE-930B-EB8C214D3D6A}" destId="{5F87DEFF-C9DF-4EC1-A843-FFD95A1B5EEB}" srcOrd="1" destOrd="0" presId="urn:microsoft.com/office/officeart/2005/8/layout/hList9"/>
    <dgm:cxn modelId="{E29878FC-9C1B-47F8-B1B9-465049D0E5EE}" type="presParOf" srcId="{F79C6A8D-0552-4C19-959F-D4C4B2881ADA}" destId="{F37007F3-86ED-4EEA-9344-2CA0BCDAAB34}" srcOrd="3" destOrd="0" presId="urn:microsoft.com/office/officeart/2005/8/layout/hList9"/>
    <dgm:cxn modelId="{6753785A-5F50-45A7-8086-83A0C5D42030}" type="presParOf" srcId="{F37007F3-86ED-4EEA-9344-2CA0BCDAAB34}" destId="{8203F130-A95D-4FE6-9B30-08C91CF7DADB}" srcOrd="0" destOrd="0" presId="urn:microsoft.com/office/officeart/2005/8/layout/hList9"/>
    <dgm:cxn modelId="{D59E1BC3-C5A8-4DA6-A5F8-3EDA10D3940C}" type="presParOf" srcId="{F37007F3-86ED-4EEA-9344-2CA0BCDAAB34}" destId="{C992B6A6-7FDE-49F3-BD0E-5AF3CDC00701}" srcOrd="1" destOrd="0" presId="urn:microsoft.com/office/officeart/2005/8/layout/hList9"/>
    <dgm:cxn modelId="{82A5A753-8D86-44F4-A01D-F8F11286A927}" type="presParOf" srcId="{F79C6A8D-0552-4C19-959F-D4C4B2881ADA}" destId="{B1F3FAA6-37A1-46B6-B6DC-F25A361A6F7D}" srcOrd="4" destOrd="0" presId="urn:microsoft.com/office/officeart/2005/8/layout/hList9"/>
    <dgm:cxn modelId="{16FC85D8-6B0C-40AC-94B6-6F4799480C6F}" type="presParOf" srcId="{B1F3FAA6-37A1-46B6-B6DC-F25A361A6F7D}" destId="{B1D0CC56-FBBF-4E91-937E-3821E492C2D5}" srcOrd="0" destOrd="0" presId="urn:microsoft.com/office/officeart/2005/8/layout/hList9"/>
    <dgm:cxn modelId="{337E42B2-213A-4CF1-B946-37EE8AD7FF43}" type="presParOf" srcId="{B1F3FAA6-37A1-46B6-B6DC-F25A361A6F7D}" destId="{8598D52F-EFE5-47ED-8EAA-684B3CB62786}" srcOrd="1" destOrd="0" presId="urn:microsoft.com/office/officeart/2005/8/layout/hList9"/>
    <dgm:cxn modelId="{8AFF507C-A526-4712-9FE4-605DFBAA0B5B}" type="presParOf" srcId="{29A7F4EF-8D55-4099-BA35-82A44CFFDDD4}" destId="{EC9512DE-67A6-4217-8093-4A1136CB328E}" srcOrd="2" destOrd="0" presId="urn:microsoft.com/office/officeart/2005/8/layout/hList9"/>
    <dgm:cxn modelId="{B7F344B5-DA7E-480B-A9EB-E42EB7940A8F}" type="presParOf" srcId="{29A7F4EF-8D55-4099-BA35-82A44CFFDDD4}" destId="{81FB6C43-1B05-4A49-AA15-A68B16F7E12E}" srcOrd="3" destOrd="0" presId="urn:microsoft.com/office/officeart/2005/8/layout/hList9"/>
    <dgm:cxn modelId="{288DDBBC-4888-4776-B436-F70A75197C3C}" type="presParOf" srcId="{29A7F4EF-8D55-4099-BA35-82A44CFFDDD4}" destId="{728BF964-988C-4274-9829-6557C2A2AFF8}" srcOrd="4" destOrd="0" presId="urn:microsoft.com/office/officeart/2005/8/layout/hList9"/>
    <dgm:cxn modelId="{F5EC7BE8-1569-471C-ACA5-4FE54215BE62}" type="presParOf" srcId="{29A7F4EF-8D55-4099-BA35-82A44CFFDDD4}" destId="{20D3AD67-E82A-48C2-B16B-5786953F3366}" srcOrd="5" destOrd="0" presId="urn:microsoft.com/office/officeart/2005/8/layout/hList9"/>
    <dgm:cxn modelId="{CD8C237F-779D-4AD2-937F-FC8BC2860461}" type="presParOf" srcId="{29A7F4EF-8D55-4099-BA35-82A44CFFDDD4}" destId="{68DC3057-3DD9-433E-9548-13CB058A3657}" srcOrd="6" destOrd="0" presId="urn:microsoft.com/office/officeart/2005/8/layout/hList9"/>
    <dgm:cxn modelId="{28CAF60E-890A-4375-B36F-D2B629045171}" type="presParOf" srcId="{68DC3057-3DD9-433E-9548-13CB058A3657}" destId="{25847D0E-FEA6-4920-86A6-AEB4EE17043D}" srcOrd="0" destOrd="0" presId="urn:microsoft.com/office/officeart/2005/8/layout/hList9"/>
    <dgm:cxn modelId="{66075ACF-2C70-45D2-A7A5-9834E639A0EF}" type="presParOf" srcId="{68DC3057-3DD9-433E-9548-13CB058A3657}" destId="{1DFC9C79-718E-4C92-8FCE-5642CF01027B}" srcOrd="1" destOrd="0" presId="urn:microsoft.com/office/officeart/2005/8/layout/hList9"/>
    <dgm:cxn modelId="{59FF1C56-B81B-4762-8FE9-09DAF7B353C8}" type="presParOf" srcId="{1DFC9C79-718E-4C92-8FCE-5642CF01027B}" destId="{0D7C6666-7943-43E3-9C44-7BF42BA8E818}" srcOrd="0" destOrd="0" presId="urn:microsoft.com/office/officeart/2005/8/layout/hList9"/>
    <dgm:cxn modelId="{22CC1618-C4C1-4DFB-ACC1-61F32C8DB366}" type="presParOf" srcId="{1DFC9C79-718E-4C92-8FCE-5642CF01027B}" destId="{0650F933-7BF0-4B9E-92DD-C873DF731F0E}" srcOrd="1" destOrd="0" presId="urn:microsoft.com/office/officeart/2005/8/layout/hList9"/>
    <dgm:cxn modelId="{738FF656-8AF8-4860-AB33-9832BDCB4E51}" type="presParOf" srcId="{68DC3057-3DD9-433E-9548-13CB058A3657}" destId="{35C0AFA6-400B-4A3D-8EB6-83E29B3DE571}" srcOrd="2" destOrd="0" presId="urn:microsoft.com/office/officeart/2005/8/layout/hList9"/>
    <dgm:cxn modelId="{180F8B42-CFFE-460D-98ED-43852A86E11D}" type="presParOf" srcId="{35C0AFA6-400B-4A3D-8EB6-83E29B3DE571}" destId="{B0797B2D-4A30-4937-9677-0AEBED56BEE3}" srcOrd="0" destOrd="0" presId="urn:microsoft.com/office/officeart/2005/8/layout/hList9"/>
    <dgm:cxn modelId="{810EC647-0B95-4FF7-B684-6DEA658222D3}" type="presParOf" srcId="{35C0AFA6-400B-4A3D-8EB6-83E29B3DE571}" destId="{3858B08E-6BE8-4172-A59A-CD448572B388}" srcOrd="1" destOrd="0" presId="urn:microsoft.com/office/officeart/2005/8/layout/hList9"/>
    <dgm:cxn modelId="{905BFCD9-8880-43A0-8BE4-B0BC147648D0}" type="presParOf" srcId="{68DC3057-3DD9-433E-9548-13CB058A3657}" destId="{469E1093-3907-4BA6-8A25-1BBB7E2920F1}" srcOrd="3" destOrd="0" presId="urn:microsoft.com/office/officeart/2005/8/layout/hList9"/>
    <dgm:cxn modelId="{54F4D051-C630-4AB1-9793-D4E10D0E1656}" type="presParOf" srcId="{469E1093-3907-4BA6-8A25-1BBB7E2920F1}" destId="{7718C1FC-1024-4A20-9835-AEA984D4A053}" srcOrd="0" destOrd="0" presId="urn:microsoft.com/office/officeart/2005/8/layout/hList9"/>
    <dgm:cxn modelId="{FB4211C9-BB7B-41ED-9A23-F3F8A80B26A9}" type="presParOf" srcId="{469E1093-3907-4BA6-8A25-1BBB7E2920F1}" destId="{94CE0919-C84A-4892-A2FB-8C3C6B548970}" srcOrd="1" destOrd="0" presId="urn:microsoft.com/office/officeart/2005/8/layout/hList9"/>
    <dgm:cxn modelId="{59604224-5F93-4832-8AD1-533BF43985BE}" type="presParOf" srcId="{68DC3057-3DD9-433E-9548-13CB058A3657}" destId="{CBE109CD-5D20-4122-8652-E249CD450E83}" srcOrd="4" destOrd="0" presId="urn:microsoft.com/office/officeart/2005/8/layout/hList9"/>
    <dgm:cxn modelId="{5FFCAF7A-8DFC-4E48-8BD4-150E7970C0CB}" type="presParOf" srcId="{CBE109CD-5D20-4122-8652-E249CD450E83}" destId="{09EF93B9-7594-4B5A-8022-5DE3BEF1EDC5}" srcOrd="0" destOrd="0" presId="urn:microsoft.com/office/officeart/2005/8/layout/hList9"/>
    <dgm:cxn modelId="{EFA22B1C-00DD-4B0D-B3C6-F19042CCC74F}" type="presParOf" srcId="{CBE109CD-5D20-4122-8652-E249CD450E83}" destId="{E51B6115-B603-4319-B404-1CCC60BA7B0A}" srcOrd="1" destOrd="0" presId="urn:microsoft.com/office/officeart/2005/8/layout/hList9"/>
    <dgm:cxn modelId="{F92568CA-4AB8-40FF-A7D7-78F5AE94E976}" type="presParOf" srcId="{68DC3057-3DD9-433E-9548-13CB058A3657}" destId="{183F0E99-B1ED-4CA1-AF7A-EC87BBE543EF}" srcOrd="5" destOrd="0" presId="urn:microsoft.com/office/officeart/2005/8/layout/hList9"/>
    <dgm:cxn modelId="{BDD795DC-18D3-49CB-9425-B4111A5B006B}" type="presParOf" srcId="{183F0E99-B1ED-4CA1-AF7A-EC87BBE543EF}" destId="{93CC677B-D27B-4FF0-8F06-4D587489B22E}" srcOrd="0" destOrd="0" presId="urn:microsoft.com/office/officeart/2005/8/layout/hList9"/>
    <dgm:cxn modelId="{1E16E8A1-7107-4018-8883-D4E05A3D142E}" type="presParOf" srcId="{183F0E99-B1ED-4CA1-AF7A-EC87BBE543EF}" destId="{A49438CE-C3C7-4625-82A9-D468769B4579}" srcOrd="1" destOrd="0" presId="urn:microsoft.com/office/officeart/2005/8/layout/hList9"/>
    <dgm:cxn modelId="{7BEEEFC2-AA8B-4C33-9028-B17B7BB6358C}" type="presParOf" srcId="{29A7F4EF-8D55-4099-BA35-82A44CFFDDD4}" destId="{23443264-B5B0-47E7-9C73-284D75816C4F}" srcOrd="7" destOrd="0" presId="urn:microsoft.com/office/officeart/2005/8/layout/hList9"/>
    <dgm:cxn modelId="{16BC4E3C-57B1-4D4B-99ED-899BBD616A0E}" type="presParOf" srcId="{29A7F4EF-8D55-4099-BA35-82A44CFFDDD4}" destId="{FF995E51-2BE7-4F1D-AB89-D7964CAB191D}" srcOrd="8" destOrd="0" presId="urn:microsoft.com/office/officeart/2005/8/layout/hList9"/>
    <dgm:cxn modelId="{F48D3380-36C1-4AC0-B235-A18B0E100389}" type="presParOf" srcId="{29A7F4EF-8D55-4099-BA35-82A44CFFDDD4}" destId="{BBE63C72-7747-40B2-90AE-3D95B2CA190F}" srcOrd="9" destOrd="0" presId="urn:microsoft.com/office/officeart/2005/8/layout/hList9"/>
    <dgm:cxn modelId="{A260C5E0-832A-4B03-BA2B-C03888DAF396}" type="presParOf" srcId="{29A7F4EF-8D55-4099-BA35-82A44CFFDDD4}" destId="{49FEC7EA-A2BD-4F40-AF9A-311C69CA11F6}" srcOrd="10" destOrd="0" presId="urn:microsoft.com/office/officeart/2005/8/layout/hList9"/>
    <dgm:cxn modelId="{A5DEEAD7-43BF-4814-A0AB-1DA232DCF068}" type="presParOf" srcId="{29A7F4EF-8D55-4099-BA35-82A44CFFDDD4}" destId="{E64FD50F-391B-40C5-ACC2-0444849D1031}" srcOrd="11" destOrd="0" presId="urn:microsoft.com/office/officeart/2005/8/layout/hList9"/>
    <dgm:cxn modelId="{6D7DFD49-8FC7-4DEF-AF02-86AD21D90C60}" type="presParOf" srcId="{E64FD50F-391B-40C5-ACC2-0444849D1031}" destId="{2022B861-B732-4270-8BC6-1EFF588F6604}" srcOrd="0" destOrd="0" presId="urn:microsoft.com/office/officeart/2005/8/layout/hList9"/>
    <dgm:cxn modelId="{29887B11-0D01-44CF-B3A1-D9ECA0EC59F2}" type="presParOf" srcId="{E64FD50F-391B-40C5-ACC2-0444849D1031}" destId="{4A5CCAC7-B358-4C03-81E8-32A8116D5A7D}" srcOrd="1" destOrd="0" presId="urn:microsoft.com/office/officeart/2005/8/layout/hList9"/>
    <dgm:cxn modelId="{C3A11E6A-CEF2-4CEE-AAEE-9EC9BB445FB6}" type="presParOf" srcId="{4A5CCAC7-B358-4C03-81E8-32A8116D5A7D}" destId="{33C151DE-31E5-4B6B-BAEE-9556D84F72D9}" srcOrd="0" destOrd="0" presId="urn:microsoft.com/office/officeart/2005/8/layout/hList9"/>
    <dgm:cxn modelId="{66C11DF9-CBE0-495C-9E9A-E3CB8BBD151A}" type="presParOf" srcId="{4A5CCAC7-B358-4C03-81E8-32A8116D5A7D}" destId="{2D4F023F-28CC-477F-8F8D-9D2261A41F8B}" srcOrd="1" destOrd="0" presId="urn:microsoft.com/office/officeart/2005/8/layout/hList9"/>
    <dgm:cxn modelId="{0685FE3A-00EB-4E46-A64C-5F7ADE821642}" type="presParOf" srcId="{E64FD50F-391B-40C5-ACC2-0444849D1031}" destId="{DC019578-1F1F-4131-A68E-7A836B9E2237}" srcOrd="2" destOrd="0" presId="urn:microsoft.com/office/officeart/2005/8/layout/hList9"/>
    <dgm:cxn modelId="{EC43FBAA-9C6A-42B6-95D3-E2049FD041FA}" type="presParOf" srcId="{DC019578-1F1F-4131-A68E-7A836B9E2237}" destId="{8561FB9C-7E99-40C2-921A-DAB347C63174}" srcOrd="0" destOrd="0" presId="urn:microsoft.com/office/officeart/2005/8/layout/hList9"/>
    <dgm:cxn modelId="{A0A9DA8E-354C-4FD2-9E15-3052AE03678D}" type="presParOf" srcId="{DC019578-1F1F-4131-A68E-7A836B9E2237}" destId="{3051B1D2-7DBD-42B2-BAD6-EBABADA87565}" srcOrd="1" destOrd="0" presId="urn:microsoft.com/office/officeart/2005/8/layout/hList9"/>
    <dgm:cxn modelId="{85272F20-566A-4825-9516-82E8FB89564D}" type="presParOf" srcId="{E64FD50F-391B-40C5-ACC2-0444849D1031}" destId="{5A742211-0D9E-4BA9-9388-B4328398C1E5}" srcOrd="3" destOrd="0" presId="urn:microsoft.com/office/officeart/2005/8/layout/hList9"/>
    <dgm:cxn modelId="{2EA7E2F3-67D7-45BB-B71B-77A75ED829D1}" type="presParOf" srcId="{5A742211-0D9E-4BA9-9388-B4328398C1E5}" destId="{6438ABC3-9F76-4D9E-AA9A-0D1E3AEAFB8B}" srcOrd="0" destOrd="0" presId="urn:microsoft.com/office/officeart/2005/8/layout/hList9"/>
    <dgm:cxn modelId="{A40B2D79-4971-4C1B-AE0B-7E373D3DB013}" type="presParOf" srcId="{5A742211-0D9E-4BA9-9388-B4328398C1E5}" destId="{89246FE3-117A-4483-AED8-C9DFB9C35C19}" srcOrd="1" destOrd="0" presId="urn:microsoft.com/office/officeart/2005/8/layout/hList9"/>
    <dgm:cxn modelId="{0B763CFA-2DD3-4099-BA8D-1FFCD0D10492}" type="presParOf" srcId="{E64FD50F-391B-40C5-ACC2-0444849D1031}" destId="{4C3D3701-BD6D-46A5-BE9A-DAC333D38EB2}" srcOrd="4" destOrd="0" presId="urn:microsoft.com/office/officeart/2005/8/layout/hList9"/>
    <dgm:cxn modelId="{F3B119F1-CC51-4FBC-AB2C-861B5F01CB21}" type="presParOf" srcId="{4C3D3701-BD6D-46A5-BE9A-DAC333D38EB2}" destId="{63EFEAE9-5F4B-4678-ADA3-0E0F7A356EFD}" srcOrd="0" destOrd="0" presId="urn:microsoft.com/office/officeart/2005/8/layout/hList9"/>
    <dgm:cxn modelId="{1ACC3034-C0DC-4E4D-A9CD-866BC6B11530}" type="presParOf" srcId="{4C3D3701-BD6D-46A5-BE9A-DAC333D38EB2}" destId="{66BFEB4F-8645-420D-AF84-3516B33ED540}" srcOrd="1" destOrd="0" presId="urn:microsoft.com/office/officeart/2005/8/layout/hList9"/>
    <dgm:cxn modelId="{21FA6F35-A0CD-4EFC-A30C-054ADBADDB43}" type="presParOf" srcId="{E64FD50F-391B-40C5-ACC2-0444849D1031}" destId="{A3DE309C-1E54-4810-9992-C1C5FFB748AA}" srcOrd="5" destOrd="0" presId="urn:microsoft.com/office/officeart/2005/8/layout/hList9"/>
    <dgm:cxn modelId="{FFD165DB-A3C1-4BB4-8E4C-A7527C190E22}" type="presParOf" srcId="{A3DE309C-1E54-4810-9992-C1C5FFB748AA}" destId="{3BD538EA-74F9-460B-9C0E-17485FCA341D}" srcOrd="0" destOrd="0" presId="urn:microsoft.com/office/officeart/2005/8/layout/hList9"/>
    <dgm:cxn modelId="{DD4BC7BD-404D-4FAE-944A-05D403E30196}" type="presParOf" srcId="{A3DE309C-1E54-4810-9992-C1C5FFB748AA}" destId="{D395AAEB-AB12-49F6-B63E-A1B402466BA0}" srcOrd="1" destOrd="0" presId="urn:microsoft.com/office/officeart/2005/8/layout/hList9"/>
    <dgm:cxn modelId="{AF041ABD-C049-4659-9A29-0B88415C9F21}" type="presParOf" srcId="{29A7F4EF-8D55-4099-BA35-82A44CFFDDD4}" destId="{44C85AE3-C009-483B-B10A-6CE22CA347D1}" srcOrd="12" destOrd="0" presId="urn:microsoft.com/office/officeart/2005/8/layout/hList9"/>
    <dgm:cxn modelId="{8AB108FB-788D-4658-8B04-413B331B74CE}" type="presParOf" srcId="{29A7F4EF-8D55-4099-BA35-82A44CFFDDD4}" destId="{76F88875-9A47-4658-ADE3-81A36A353492}" srcOrd="13" destOrd="0" presId="urn:microsoft.com/office/officeart/2005/8/layout/hList9"/>
    <dgm:cxn modelId="{68B2BB25-C97F-4449-8B7F-29ABBD5F918D}" type="presParOf" srcId="{29A7F4EF-8D55-4099-BA35-82A44CFFDDD4}" destId="{B66D74C9-30A5-40CD-A416-2B325DB9FC67}" srcOrd="14" destOrd="0" presId="urn:microsoft.com/office/officeart/2005/8/layout/hList9"/>
    <dgm:cxn modelId="{934F3FDB-A208-4F00-8DE3-92B1B2B8BAC2}" type="presParOf" srcId="{29A7F4EF-8D55-4099-BA35-82A44CFFDDD4}" destId="{FB4DAED9-0577-41F4-B796-3E5B4A337F5C}" srcOrd="15" destOrd="0" presId="urn:microsoft.com/office/officeart/2005/8/layout/hList9"/>
    <dgm:cxn modelId="{25B2B2DF-F4E8-494D-BA35-75D9BF6B88B8}" type="presParOf" srcId="{29A7F4EF-8D55-4099-BA35-82A44CFFDDD4}" destId="{0F1AB989-A762-4A22-8F41-7680F7F79818}" srcOrd="16" destOrd="0" presId="urn:microsoft.com/office/officeart/2005/8/layout/hList9"/>
    <dgm:cxn modelId="{DAA6D45D-F0CB-4E4D-B492-2D68B9985C10}" type="presParOf" srcId="{0F1AB989-A762-4A22-8F41-7680F7F79818}" destId="{419CF701-45B2-4CC9-B1A9-84298BCAC23D}" srcOrd="0" destOrd="0" presId="urn:microsoft.com/office/officeart/2005/8/layout/hList9"/>
    <dgm:cxn modelId="{3C110D84-8FEE-4976-8BAD-685C0265484B}" type="presParOf" srcId="{0F1AB989-A762-4A22-8F41-7680F7F79818}" destId="{25EA9660-522B-449B-AA4A-33E9A2DCCE87}" srcOrd="1" destOrd="0" presId="urn:microsoft.com/office/officeart/2005/8/layout/hList9"/>
    <dgm:cxn modelId="{965CBD71-7FBE-4DA1-AB89-EFF594A8889B}" type="presParOf" srcId="{25EA9660-522B-449B-AA4A-33E9A2DCCE87}" destId="{D588B438-C123-46D6-89D3-2892ADFF5408}" srcOrd="0" destOrd="0" presId="urn:microsoft.com/office/officeart/2005/8/layout/hList9"/>
    <dgm:cxn modelId="{5E5BBBC9-E908-45FD-A6EB-EB84B6F740D4}" type="presParOf" srcId="{25EA9660-522B-449B-AA4A-33E9A2DCCE87}" destId="{E524F227-8D7E-4F46-96D4-A519B11E3DC4}" srcOrd="1" destOrd="0" presId="urn:microsoft.com/office/officeart/2005/8/layout/hList9"/>
    <dgm:cxn modelId="{F120F010-B736-4725-A64B-C2AC7E5156AB}" type="presParOf" srcId="{0F1AB989-A762-4A22-8F41-7680F7F79818}" destId="{4D0C39A6-BDC3-4008-A6AD-9A0FC8B5DA47}" srcOrd="2" destOrd="0" presId="urn:microsoft.com/office/officeart/2005/8/layout/hList9"/>
    <dgm:cxn modelId="{EACDF177-BC93-487E-8AAC-D54C1617F22C}" type="presParOf" srcId="{4D0C39A6-BDC3-4008-A6AD-9A0FC8B5DA47}" destId="{10498ABD-EC65-42F0-9126-88156821E78F}" srcOrd="0" destOrd="0" presId="urn:microsoft.com/office/officeart/2005/8/layout/hList9"/>
    <dgm:cxn modelId="{24F5525F-AD9B-40C1-962B-BB89E15AEEBA}" type="presParOf" srcId="{4D0C39A6-BDC3-4008-A6AD-9A0FC8B5DA47}" destId="{4044085A-237C-49F6-9B94-46793C4CA891}" srcOrd="1" destOrd="0" presId="urn:microsoft.com/office/officeart/2005/8/layout/hList9"/>
    <dgm:cxn modelId="{408B1DB9-A24B-4C3C-A352-C42FEDFB54C7}" type="presParOf" srcId="{0F1AB989-A762-4A22-8F41-7680F7F79818}" destId="{13A49AAF-FFFB-4DF9-A7A4-E8389623C7EA}" srcOrd="3" destOrd="0" presId="urn:microsoft.com/office/officeart/2005/8/layout/hList9"/>
    <dgm:cxn modelId="{40B5054E-C8D9-4AD6-8890-337401B57C0B}" type="presParOf" srcId="{13A49AAF-FFFB-4DF9-A7A4-E8389623C7EA}" destId="{486E57DD-D29B-48A9-99AE-CB57FF435EEE}" srcOrd="0" destOrd="0" presId="urn:microsoft.com/office/officeart/2005/8/layout/hList9"/>
    <dgm:cxn modelId="{0B2804AF-51B7-42A8-8300-C406EF889F5C}" type="presParOf" srcId="{13A49AAF-FFFB-4DF9-A7A4-E8389623C7EA}" destId="{3B8D507A-0FC2-45C2-A961-FEB50EF92EBE}" srcOrd="1" destOrd="0" presId="urn:microsoft.com/office/officeart/2005/8/layout/hList9"/>
    <dgm:cxn modelId="{E354B025-6DA5-4536-8E27-206A73A255CA}" type="presParOf" srcId="{0F1AB989-A762-4A22-8F41-7680F7F79818}" destId="{250A0C2F-167E-479C-9897-48988B552D72}" srcOrd="4" destOrd="0" presId="urn:microsoft.com/office/officeart/2005/8/layout/hList9"/>
    <dgm:cxn modelId="{40855D61-5062-4C2E-AEDC-510A66F70B0B}" type="presParOf" srcId="{250A0C2F-167E-479C-9897-48988B552D72}" destId="{08E3376D-B86A-46A4-AC74-21ED213FE3F7}" srcOrd="0" destOrd="0" presId="urn:microsoft.com/office/officeart/2005/8/layout/hList9"/>
    <dgm:cxn modelId="{E64B5527-C8B7-4E91-A9C4-BB69B4A9AE89}" type="presParOf" srcId="{250A0C2F-167E-479C-9897-48988B552D72}" destId="{D4472F21-9DD5-4FCE-9E4B-2A1C7940527F}" srcOrd="1" destOrd="0" presId="urn:microsoft.com/office/officeart/2005/8/layout/hList9"/>
    <dgm:cxn modelId="{757021F5-BF9B-4A26-8C9A-E9601A86EF7B}" type="presParOf" srcId="{29A7F4EF-8D55-4099-BA35-82A44CFFDDD4}" destId="{B6915649-5FFB-4856-BE44-FA6AB116C8AD}" srcOrd="17" destOrd="0" presId="urn:microsoft.com/office/officeart/2005/8/layout/hList9"/>
    <dgm:cxn modelId="{E5397BB6-45EE-469F-899A-0755ECDCABF2}" type="presParOf" srcId="{29A7F4EF-8D55-4099-BA35-82A44CFFDDD4}" destId="{0F97D92C-B7E9-4372-A2D2-021A0BB06FA0}" srcOrd="18" destOrd="0" presId="urn:microsoft.com/office/officeart/2005/8/layout/hList9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045F9D-FFF1-4F48-A672-E8BC773C9F5B}" type="doc">
      <dgm:prSet loTypeId="urn:microsoft.com/office/officeart/2005/8/layout/hierarchy2" loCatId="hierarchy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F78ECB1C-7C89-4E7B-8869-ACA9B99E709A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Variables Considered</a:t>
          </a:r>
        </a:p>
      </dgm:t>
    </dgm:pt>
    <dgm:pt modelId="{74876240-2A85-40D7-9DFA-CFFB1A0AAD0E}" type="parTrans" cxnId="{E4C11989-7316-4F36-B8EE-6CC3D2E7F1DF}">
      <dgm:prSet/>
      <dgm:spPr/>
      <dgm:t>
        <a:bodyPr/>
        <a:lstStyle/>
        <a:p>
          <a:endParaRPr lang="en-US"/>
        </a:p>
      </dgm:t>
    </dgm:pt>
    <dgm:pt modelId="{E29623FE-6C1D-47ED-BCEE-C3117FAC2635}" type="sibTrans" cxnId="{E4C11989-7316-4F36-B8EE-6CC3D2E7F1DF}">
      <dgm:prSet/>
      <dgm:spPr/>
      <dgm:t>
        <a:bodyPr/>
        <a:lstStyle/>
        <a:p>
          <a:endParaRPr lang="en-US"/>
        </a:p>
      </dgm:t>
    </dgm:pt>
    <dgm:pt modelId="{61CEE124-C444-455B-ABB6-96FF992F089A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Health Conscious Factors</a:t>
          </a:r>
        </a:p>
      </dgm:t>
    </dgm:pt>
    <dgm:pt modelId="{3985358D-52EA-480A-B9BA-4BD7C94A8241}" type="parTrans" cxnId="{CEAA3821-E157-429A-B8FB-44277735512A}">
      <dgm:prSet custT="1"/>
      <dgm:spPr/>
      <dgm:t>
        <a:bodyPr/>
        <a:lstStyle/>
        <a:p>
          <a:endParaRPr lang="en-US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6900E75-D99B-4FC4-AE71-61322B2D4937}" type="sibTrans" cxnId="{CEAA3821-E157-429A-B8FB-44277735512A}">
      <dgm:prSet/>
      <dgm:spPr/>
      <dgm:t>
        <a:bodyPr/>
        <a:lstStyle/>
        <a:p>
          <a:endParaRPr lang="en-US"/>
        </a:p>
      </dgm:t>
    </dgm:pt>
    <dgm:pt modelId="{11EB6D0E-EDD8-451F-B453-6E8918BFE64D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Gender</a:t>
          </a:r>
        </a:p>
      </dgm:t>
    </dgm:pt>
    <dgm:pt modelId="{DC17DD44-750F-4B81-954E-714B0D9A8C58}" type="parTrans" cxnId="{A8DE5DED-6367-4771-BD19-04ECA520883F}">
      <dgm:prSet custT="1"/>
      <dgm:spPr/>
      <dgm:t>
        <a:bodyPr/>
        <a:lstStyle/>
        <a:p>
          <a:endParaRPr lang="en-US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29AC6E59-8D0B-4C93-94E1-91649269727E}" type="sibTrans" cxnId="{A8DE5DED-6367-4771-BD19-04ECA520883F}">
      <dgm:prSet/>
      <dgm:spPr/>
      <dgm:t>
        <a:bodyPr/>
        <a:lstStyle/>
        <a:p>
          <a:endParaRPr lang="en-US"/>
        </a:p>
      </dgm:t>
    </dgm:pt>
    <dgm:pt modelId="{0B5040A7-F753-4E56-8AC5-8E761E3467AD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Side Effects</a:t>
          </a:r>
        </a:p>
      </dgm:t>
    </dgm:pt>
    <dgm:pt modelId="{2919BB8C-6A57-452B-8A16-0A73D7F04014}" type="sibTrans" cxnId="{17B0C27E-6907-48AE-9671-3013FF88CF2C}">
      <dgm:prSet/>
      <dgm:spPr/>
      <dgm:t>
        <a:bodyPr/>
        <a:lstStyle/>
        <a:p>
          <a:endParaRPr lang="en-US"/>
        </a:p>
      </dgm:t>
    </dgm:pt>
    <dgm:pt modelId="{E9804794-E338-4C6E-BDAF-7F7B222FC42A}" type="parTrans" cxnId="{17B0C27E-6907-48AE-9671-3013FF88CF2C}">
      <dgm:prSet custT="1"/>
      <dgm:spPr/>
      <dgm:t>
        <a:bodyPr/>
        <a:lstStyle/>
        <a:p>
          <a:endParaRPr lang="en-US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99BA267-7722-40BA-93B4-53C7D6651E68}">
      <dgm:prSet phldrT="[Text]"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Doctor's Recommendation</a:t>
          </a:r>
        </a:p>
      </dgm:t>
    </dgm:pt>
    <dgm:pt modelId="{D95ABCFC-0D4B-4EC4-9B62-19FEEDF4B7A7}" type="sibTrans" cxnId="{CBEDAFCE-FB02-4333-9FE2-8CB8DF59B81E}">
      <dgm:prSet/>
      <dgm:spPr/>
      <dgm:t>
        <a:bodyPr/>
        <a:lstStyle/>
        <a:p>
          <a:endParaRPr lang="en-US"/>
        </a:p>
      </dgm:t>
    </dgm:pt>
    <dgm:pt modelId="{6FCEEBAA-F6AE-4F4D-825A-361F391344B3}" type="parTrans" cxnId="{CBEDAFCE-FB02-4333-9FE2-8CB8DF59B81E}">
      <dgm:prSet custT="1"/>
      <dgm:spPr/>
      <dgm:t>
        <a:bodyPr/>
        <a:lstStyle/>
        <a:p>
          <a:endParaRPr lang="en-US" sz="16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58290560-A1AE-44B2-A951-8870A1CAC859}" type="pres">
      <dgm:prSet presAssocID="{85045F9D-FFF1-4F48-A672-E8BC773C9F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302DCF-3B4E-4218-A117-E54C6BC6A494}" type="pres">
      <dgm:prSet presAssocID="{F78ECB1C-7C89-4E7B-8869-ACA9B99E709A}" presName="root1" presStyleCnt="0"/>
      <dgm:spPr/>
      <dgm:t>
        <a:bodyPr/>
        <a:lstStyle/>
        <a:p>
          <a:endParaRPr lang="en-US"/>
        </a:p>
      </dgm:t>
    </dgm:pt>
    <dgm:pt modelId="{F385035E-B5FF-4D90-ADA8-48453011E768}" type="pres">
      <dgm:prSet presAssocID="{F78ECB1C-7C89-4E7B-8869-ACA9B99E709A}" presName="LevelOneTextNode" presStyleLbl="node0" presStyleIdx="0" presStyleCnt="1" custScaleY="65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1A1C13-CA4F-48D2-9E28-69994D6E1FEA}" type="pres">
      <dgm:prSet presAssocID="{F78ECB1C-7C89-4E7B-8869-ACA9B99E709A}" presName="level2hierChild" presStyleCnt="0"/>
      <dgm:spPr/>
      <dgm:t>
        <a:bodyPr/>
        <a:lstStyle/>
        <a:p>
          <a:endParaRPr lang="en-US"/>
        </a:p>
      </dgm:t>
    </dgm:pt>
    <dgm:pt modelId="{2404A090-B302-43CA-82A2-647F664E6D3C}" type="pres">
      <dgm:prSet presAssocID="{3985358D-52EA-480A-B9BA-4BD7C94A8241}" presName="conn2-1" presStyleLbl="parChTrans1D2" presStyleIdx="0" presStyleCnt="2" custScaleY="65260"/>
      <dgm:spPr/>
      <dgm:t>
        <a:bodyPr/>
        <a:lstStyle/>
        <a:p>
          <a:endParaRPr lang="en-US"/>
        </a:p>
      </dgm:t>
    </dgm:pt>
    <dgm:pt modelId="{490F1A3D-56D6-42D0-B819-32A380CB78A2}" type="pres">
      <dgm:prSet presAssocID="{3985358D-52EA-480A-B9BA-4BD7C94A8241}" presName="connTx" presStyleLbl="parChTrans1D2" presStyleIdx="0" presStyleCnt="2"/>
      <dgm:spPr/>
      <dgm:t>
        <a:bodyPr/>
        <a:lstStyle/>
        <a:p>
          <a:endParaRPr lang="en-US"/>
        </a:p>
      </dgm:t>
    </dgm:pt>
    <dgm:pt modelId="{8D430981-B950-4CDE-980E-E1D8664D5661}" type="pres">
      <dgm:prSet presAssocID="{61CEE124-C444-455B-ABB6-96FF992F089A}" presName="root2" presStyleCnt="0"/>
      <dgm:spPr/>
      <dgm:t>
        <a:bodyPr/>
        <a:lstStyle/>
        <a:p>
          <a:endParaRPr lang="en-US"/>
        </a:p>
      </dgm:t>
    </dgm:pt>
    <dgm:pt modelId="{1EF639DD-E3F6-4EC6-8A6E-B835906D2A50}" type="pres">
      <dgm:prSet presAssocID="{61CEE124-C444-455B-ABB6-96FF992F089A}" presName="LevelTwoTextNode" presStyleLbl="node2" presStyleIdx="0" presStyleCnt="2" custScaleY="65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E5C5EE-7AC3-4C3E-86B3-B6E90914575E}" type="pres">
      <dgm:prSet presAssocID="{61CEE124-C444-455B-ABB6-96FF992F089A}" presName="level3hierChild" presStyleCnt="0"/>
      <dgm:spPr/>
      <dgm:t>
        <a:bodyPr/>
        <a:lstStyle/>
        <a:p>
          <a:endParaRPr lang="en-US"/>
        </a:p>
      </dgm:t>
    </dgm:pt>
    <dgm:pt modelId="{7A24E640-311F-445F-B2E9-3979B0F5BD6C}" type="pres">
      <dgm:prSet presAssocID="{6FCEEBAA-F6AE-4F4D-825A-361F391344B3}" presName="conn2-1" presStyleLbl="parChTrans1D3" presStyleIdx="0" presStyleCnt="2" custScaleY="65260"/>
      <dgm:spPr/>
      <dgm:t>
        <a:bodyPr/>
        <a:lstStyle/>
        <a:p>
          <a:endParaRPr lang="en-US"/>
        </a:p>
      </dgm:t>
    </dgm:pt>
    <dgm:pt modelId="{9ED04646-C5D8-4EDC-9E77-AF09AF2CE5F0}" type="pres">
      <dgm:prSet presAssocID="{6FCEEBAA-F6AE-4F4D-825A-361F391344B3}" presName="connTx" presStyleLbl="parChTrans1D3" presStyleIdx="0" presStyleCnt="2"/>
      <dgm:spPr/>
      <dgm:t>
        <a:bodyPr/>
        <a:lstStyle/>
        <a:p>
          <a:endParaRPr lang="en-US"/>
        </a:p>
      </dgm:t>
    </dgm:pt>
    <dgm:pt modelId="{B186D57E-DB5C-41E6-83BA-9AA1512DBD7B}" type="pres">
      <dgm:prSet presAssocID="{599BA267-7722-40BA-93B4-53C7D6651E68}" presName="root2" presStyleCnt="0"/>
      <dgm:spPr/>
      <dgm:t>
        <a:bodyPr/>
        <a:lstStyle/>
        <a:p>
          <a:endParaRPr lang="en-US"/>
        </a:p>
      </dgm:t>
    </dgm:pt>
    <dgm:pt modelId="{AB07940B-7C99-49D6-9E86-F9B616757C1A}" type="pres">
      <dgm:prSet presAssocID="{599BA267-7722-40BA-93B4-53C7D6651E68}" presName="LevelTwoTextNode" presStyleLbl="node3" presStyleIdx="0" presStyleCnt="2" custScaleY="65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949941-77B8-4CC2-8637-59D9EC472C1A}" type="pres">
      <dgm:prSet presAssocID="{599BA267-7722-40BA-93B4-53C7D6651E68}" presName="level3hierChild" presStyleCnt="0"/>
      <dgm:spPr/>
      <dgm:t>
        <a:bodyPr/>
        <a:lstStyle/>
        <a:p>
          <a:endParaRPr lang="en-US"/>
        </a:p>
      </dgm:t>
    </dgm:pt>
    <dgm:pt modelId="{C5592574-85F3-43A0-91D4-51D50CE60CA1}" type="pres">
      <dgm:prSet presAssocID="{E9804794-E338-4C6E-BDAF-7F7B222FC42A}" presName="conn2-1" presStyleLbl="parChTrans1D3" presStyleIdx="1" presStyleCnt="2" custScaleY="65260"/>
      <dgm:spPr/>
      <dgm:t>
        <a:bodyPr/>
        <a:lstStyle/>
        <a:p>
          <a:endParaRPr lang="en-US"/>
        </a:p>
      </dgm:t>
    </dgm:pt>
    <dgm:pt modelId="{679D1562-E83B-4BF5-8604-560223292D74}" type="pres">
      <dgm:prSet presAssocID="{E9804794-E338-4C6E-BDAF-7F7B222FC42A}" presName="connTx" presStyleLbl="parChTrans1D3" presStyleIdx="1" presStyleCnt="2"/>
      <dgm:spPr/>
      <dgm:t>
        <a:bodyPr/>
        <a:lstStyle/>
        <a:p>
          <a:endParaRPr lang="en-US"/>
        </a:p>
      </dgm:t>
    </dgm:pt>
    <dgm:pt modelId="{85B87067-4DFF-4CD2-9CC7-C9FFD78EF3FC}" type="pres">
      <dgm:prSet presAssocID="{0B5040A7-F753-4E56-8AC5-8E761E3467AD}" presName="root2" presStyleCnt="0"/>
      <dgm:spPr/>
      <dgm:t>
        <a:bodyPr/>
        <a:lstStyle/>
        <a:p>
          <a:endParaRPr lang="en-US"/>
        </a:p>
      </dgm:t>
    </dgm:pt>
    <dgm:pt modelId="{A3EBB15D-3CD6-432B-927B-CD012B03D775}" type="pres">
      <dgm:prSet presAssocID="{0B5040A7-F753-4E56-8AC5-8E761E3467AD}" presName="LevelTwoTextNode" presStyleLbl="node3" presStyleIdx="1" presStyleCnt="2" custScaleY="65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2FEB30-95A6-4B14-8BA7-0039E7B7B679}" type="pres">
      <dgm:prSet presAssocID="{0B5040A7-F753-4E56-8AC5-8E761E3467AD}" presName="level3hierChild" presStyleCnt="0"/>
      <dgm:spPr/>
      <dgm:t>
        <a:bodyPr/>
        <a:lstStyle/>
        <a:p>
          <a:endParaRPr lang="en-US"/>
        </a:p>
      </dgm:t>
    </dgm:pt>
    <dgm:pt modelId="{B89A5463-6D19-4A3F-B2EC-EB0554A66894}" type="pres">
      <dgm:prSet presAssocID="{DC17DD44-750F-4B81-954E-714B0D9A8C58}" presName="conn2-1" presStyleLbl="parChTrans1D2" presStyleIdx="1" presStyleCnt="2" custScaleY="65260"/>
      <dgm:spPr/>
      <dgm:t>
        <a:bodyPr/>
        <a:lstStyle/>
        <a:p>
          <a:endParaRPr lang="en-US"/>
        </a:p>
      </dgm:t>
    </dgm:pt>
    <dgm:pt modelId="{E6759588-C805-4210-8616-5980A3FCD4FE}" type="pres">
      <dgm:prSet presAssocID="{DC17DD44-750F-4B81-954E-714B0D9A8C58}" presName="connTx" presStyleLbl="parChTrans1D2" presStyleIdx="1" presStyleCnt="2"/>
      <dgm:spPr/>
      <dgm:t>
        <a:bodyPr/>
        <a:lstStyle/>
        <a:p>
          <a:endParaRPr lang="en-US"/>
        </a:p>
      </dgm:t>
    </dgm:pt>
    <dgm:pt modelId="{0D548092-94C0-4BE2-9879-93437CD3AB86}" type="pres">
      <dgm:prSet presAssocID="{11EB6D0E-EDD8-451F-B453-6E8918BFE64D}" presName="root2" presStyleCnt="0"/>
      <dgm:spPr/>
      <dgm:t>
        <a:bodyPr/>
        <a:lstStyle/>
        <a:p>
          <a:endParaRPr lang="en-US"/>
        </a:p>
      </dgm:t>
    </dgm:pt>
    <dgm:pt modelId="{830FC08F-5494-4F4F-BD1B-C6D3347A35CB}" type="pres">
      <dgm:prSet presAssocID="{11EB6D0E-EDD8-451F-B453-6E8918BFE64D}" presName="LevelTwoTextNode" presStyleLbl="node2" presStyleIdx="1" presStyleCnt="2" custScaleY="652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8D2E72-CB93-4A91-B438-3DC4DD1B43C8}" type="pres">
      <dgm:prSet presAssocID="{11EB6D0E-EDD8-451F-B453-6E8918BFE64D}" presName="level3hierChild" presStyleCnt="0"/>
      <dgm:spPr/>
      <dgm:t>
        <a:bodyPr/>
        <a:lstStyle/>
        <a:p>
          <a:endParaRPr lang="en-US"/>
        </a:p>
      </dgm:t>
    </dgm:pt>
  </dgm:ptLst>
  <dgm:cxnLst>
    <dgm:cxn modelId="{BF850E45-C1BB-420D-9E8F-452F99AF774E}" type="presOf" srcId="{599BA267-7722-40BA-93B4-53C7D6651E68}" destId="{AB07940B-7C99-49D6-9E86-F9B616757C1A}" srcOrd="0" destOrd="0" presId="urn:microsoft.com/office/officeart/2005/8/layout/hierarchy2"/>
    <dgm:cxn modelId="{B46B0D6C-0D6F-4A89-A302-AABC54554DF6}" type="presOf" srcId="{E9804794-E338-4C6E-BDAF-7F7B222FC42A}" destId="{679D1562-E83B-4BF5-8604-560223292D74}" srcOrd="1" destOrd="0" presId="urn:microsoft.com/office/officeart/2005/8/layout/hierarchy2"/>
    <dgm:cxn modelId="{F66DAAC6-91D2-4EDF-9A18-F1BA777D2BD2}" type="presOf" srcId="{3985358D-52EA-480A-B9BA-4BD7C94A8241}" destId="{490F1A3D-56D6-42D0-B819-32A380CB78A2}" srcOrd="1" destOrd="0" presId="urn:microsoft.com/office/officeart/2005/8/layout/hierarchy2"/>
    <dgm:cxn modelId="{E4C11989-7316-4F36-B8EE-6CC3D2E7F1DF}" srcId="{85045F9D-FFF1-4F48-A672-E8BC773C9F5B}" destId="{F78ECB1C-7C89-4E7B-8869-ACA9B99E709A}" srcOrd="0" destOrd="0" parTransId="{74876240-2A85-40D7-9DFA-CFFB1A0AAD0E}" sibTransId="{E29623FE-6C1D-47ED-BCEE-C3117FAC2635}"/>
    <dgm:cxn modelId="{E580CC24-86B7-4288-A460-7838F2397169}" type="presOf" srcId="{3985358D-52EA-480A-B9BA-4BD7C94A8241}" destId="{2404A090-B302-43CA-82A2-647F664E6D3C}" srcOrd="0" destOrd="0" presId="urn:microsoft.com/office/officeart/2005/8/layout/hierarchy2"/>
    <dgm:cxn modelId="{66C6B722-2D96-4131-8F7A-A85AD4E046F7}" type="presOf" srcId="{DC17DD44-750F-4B81-954E-714B0D9A8C58}" destId="{E6759588-C805-4210-8616-5980A3FCD4FE}" srcOrd="1" destOrd="0" presId="urn:microsoft.com/office/officeart/2005/8/layout/hierarchy2"/>
    <dgm:cxn modelId="{7B9F0D0F-63E8-4DDC-91DA-FE96E536C424}" type="presOf" srcId="{85045F9D-FFF1-4F48-A672-E8BC773C9F5B}" destId="{58290560-A1AE-44B2-A951-8870A1CAC859}" srcOrd="0" destOrd="0" presId="urn:microsoft.com/office/officeart/2005/8/layout/hierarchy2"/>
    <dgm:cxn modelId="{94D03605-D7D8-494F-8041-08A9DFC47C48}" type="presOf" srcId="{6FCEEBAA-F6AE-4F4D-825A-361F391344B3}" destId="{9ED04646-C5D8-4EDC-9E77-AF09AF2CE5F0}" srcOrd="1" destOrd="0" presId="urn:microsoft.com/office/officeart/2005/8/layout/hierarchy2"/>
    <dgm:cxn modelId="{CEAA3821-E157-429A-B8FB-44277735512A}" srcId="{F78ECB1C-7C89-4E7B-8869-ACA9B99E709A}" destId="{61CEE124-C444-455B-ABB6-96FF992F089A}" srcOrd="0" destOrd="0" parTransId="{3985358D-52EA-480A-B9BA-4BD7C94A8241}" sibTransId="{36900E75-D99B-4FC4-AE71-61322B2D4937}"/>
    <dgm:cxn modelId="{A8DE5DED-6367-4771-BD19-04ECA520883F}" srcId="{F78ECB1C-7C89-4E7B-8869-ACA9B99E709A}" destId="{11EB6D0E-EDD8-451F-B453-6E8918BFE64D}" srcOrd="1" destOrd="0" parTransId="{DC17DD44-750F-4B81-954E-714B0D9A8C58}" sibTransId="{29AC6E59-8D0B-4C93-94E1-91649269727E}"/>
    <dgm:cxn modelId="{17B0C27E-6907-48AE-9671-3013FF88CF2C}" srcId="{61CEE124-C444-455B-ABB6-96FF992F089A}" destId="{0B5040A7-F753-4E56-8AC5-8E761E3467AD}" srcOrd="1" destOrd="0" parTransId="{E9804794-E338-4C6E-BDAF-7F7B222FC42A}" sibTransId="{2919BB8C-6A57-452B-8A16-0A73D7F04014}"/>
    <dgm:cxn modelId="{DCFE0104-9098-4A32-BB86-6FA1B589D375}" type="presOf" srcId="{DC17DD44-750F-4B81-954E-714B0D9A8C58}" destId="{B89A5463-6D19-4A3F-B2EC-EB0554A66894}" srcOrd="0" destOrd="0" presId="urn:microsoft.com/office/officeart/2005/8/layout/hierarchy2"/>
    <dgm:cxn modelId="{4D9C00FF-6A79-4121-8D2C-B7E7A93A61DF}" type="presOf" srcId="{E9804794-E338-4C6E-BDAF-7F7B222FC42A}" destId="{C5592574-85F3-43A0-91D4-51D50CE60CA1}" srcOrd="0" destOrd="0" presId="urn:microsoft.com/office/officeart/2005/8/layout/hierarchy2"/>
    <dgm:cxn modelId="{155B729C-EABB-4765-931E-04C6108E86CA}" type="presOf" srcId="{F78ECB1C-7C89-4E7B-8869-ACA9B99E709A}" destId="{F385035E-B5FF-4D90-ADA8-48453011E768}" srcOrd="0" destOrd="0" presId="urn:microsoft.com/office/officeart/2005/8/layout/hierarchy2"/>
    <dgm:cxn modelId="{9E79C4FE-2C4A-4D77-A760-6E3005A66FD4}" type="presOf" srcId="{61CEE124-C444-455B-ABB6-96FF992F089A}" destId="{1EF639DD-E3F6-4EC6-8A6E-B835906D2A50}" srcOrd="0" destOrd="0" presId="urn:microsoft.com/office/officeart/2005/8/layout/hierarchy2"/>
    <dgm:cxn modelId="{9BDB4BCD-EC59-4BE7-8DFB-CB7A5B3EEBE4}" type="presOf" srcId="{0B5040A7-F753-4E56-8AC5-8E761E3467AD}" destId="{A3EBB15D-3CD6-432B-927B-CD012B03D775}" srcOrd="0" destOrd="0" presId="urn:microsoft.com/office/officeart/2005/8/layout/hierarchy2"/>
    <dgm:cxn modelId="{9B014DD7-934F-4457-99E1-36ACCCAE3BB0}" type="presOf" srcId="{11EB6D0E-EDD8-451F-B453-6E8918BFE64D}" destId="{830FC08F-5494-4F4F-BD1B-C6D3347A35CB}" srcOrd="0" destOrd="0" presId="urn:microsoft.com/office/officeart/2005/8/layout/hierarchy2"/>
    <dgm:cxn modelId="{92AAF1BC-E76C-452B-B7D9-2EC54F073F0B}" type="presOf" srcId="{6FCEEBAA-F6AE-4F4D-825A-361F391344B3}" destId="{7A24E640-311F-445F-B2E9-3979B0F5BD6C}" srcOrd="0" destOrd="0" presId="urn:microsoft.com/office/officeart/2005/8/layout/hierarchy2"/>
    <dgm:cxn modelId="{CBEDAFCE-FB02-4333-9FE2-8CB8DF59B81E}" srcId="{61CEE124-C444-455B-ABB6-96FF992F089A}" destId="{599BA267-7722-40BA-93B4-53C7D6651E68}" srcOrd="0" destOrd="0" parTransId="{6FCEEBAA-F6AE-4F4D-825A-361F391344B3}" sibTransId="{D95ABCFC-0D4B-4EC4-9B62-19FEEDF4B7A7}"/>
    <dgm:cxn modelId="{9110608C-05B2-461D-9914-3BB2AE472C60}" type="presParOf" srcId="{58290560-A1AE-44B2-A951-8870A1CAC859}" destId="{B0302DCF-3B4E-4218-A117-E54C6BC6A494}" srcOrd="0" destOrd="0" presId="urn:microsoft.com/office/officeart/2005/8/layout/hierarchy2"/>
    <dgm:cxn modelId="{7BD1E346-D6BB-4869-86BF-B81118E054D9}" type="presParOf" srcId="{B0302DCF-3B4E-4218-A117-E54C6BC6A494}" destId="{F385035E-B5FF-4D90-ADA8-48453011E768}" srcOrd="0" destOrd="0" presId="urn:microsoft.com/office/officeart/2005/8/layout/hierarchy2"/>
    <dgm:cxn modelId="{ACA67F05-E1BD-4BE7-AA48-C0F956A052C5}" type="presParOf" srcId="{B0302DCF-3B4E-4218-A117-E54C6BC6A494}" destId="{3B1A1C13-CA4F-48D2-9E28-69994D6E1FEA}" srcOrd="1" destOrd="0" presId="urn:microsoft.com/office/officeart/2005/8/layout/hierarchy2"/>
    <dgm:cxn modelId="{F8041199-B6E4-425B-8361-23A8A0FB3E5D}" type="presParOf" srcId="{3B1A1C13-CA4F-48D2-9E28-69994D6E1FEA}" destId="{2404A090-B302-43CA-82A2-647F664E6D3C}" srcOrd="0" destOrd="0" presId="urn:microsoft.com/office/officeart/2005/8/layout/hierarchy2"/>
    <dgm:cxn modelId="{527C8020-68B0-43D6-8E73-AB6DC347EBA3}" type="presParOf" srcId="{2404A090-B302-43CA-82A2-647F664E6D3C}" destId="{490F1A3D-56D6-42D0-B819-32A380CB78A2}" srcOrd="0" destOrd="0" presId="urn:microsoft.com/office/officeart/2005/8/layout/hierarchy2"/>
    <dgm:cxn modelId="{1667A403-A7E6-4949-860C-9AFE0C26F99D}" type="presParOf" srcId="{3B1A1C13-CA4F-48D2-9E28-69994D6E1FEA}" destId="{8D430981-B950-4CDE-980E-E1D8664D5661}" srcOrd="1" destOrd="0" presId="urn:microsoft.com/office/officeart/2005/8/layout/hierarchy2"/>
    <dgm:cxn modelId="{FD3EAF46-643F-4F1F-A151-34CC12C2BC4D}" type="presParOf" srcId="{8D430981-B950-4CDE-980E-E1D8664D5661}" destId="{1EF639DD-E3F6-4EC6-8A6E-B835906D2A50}" srcOrd="0" destOrd="0" presId="urn:microsoft.com/office/officeart/2005/8/layout/hierarchy2"/>
    <dgm:cxn modelId="{830643A6-00B8-4135-B08A-F0182CE931DD}" type="presParOf" srcId="{8D430981-B950-4CDE-980E-E1D8664D5661}" destId="{26E5C5EE-7AC3-4C3E-86B3-B6E90914575E}" srcOrd="1" destOrd="0" presId="urn:microsoft.com/office/officeart/2005/8/layout/hierarchy2"/>
    <dgm:cxn modelId="{CFCBD6F8-BDB4-46B9-A813-D507397BB046}" type="presParOf" srcId="{26E5C5EE-7AC3-4C3E-86B3-B6E90914575E}" destId="{7A24E640-311F-445F-B2E9-3979B0F5BD6C}" srcOrd="0" destOrd="0" presId="urn:microsoft.com/office/officeart/2005/8/layout/hierarchy2"/>
    <dgm:cxn modelId="{6B403FA0-CCBE-41B2-9015-F95E244AB536}" type="presParOf" srcId="{7A24E640-311F-445F-B2E9-3979B0F5BD6C}" destId="{9ED04646-C5D8-4EDC-9E77-AF09AF2CE5F0}" srcOrd="0" destOrd="0" presId="urn:microsoft.com/office/officeart/2005/8/layout/hierarchy2"/>
    <dgm:cxn modelId="{9EEBB057-0703-424D-A398-2701CF917410}" type="presParOf" srcId="{26E5C5EE-7AC3-4C3E-86B3-B6E90914575E}" destId="{B186D57E-DB5C-41E6-83BA-9AA1512DBD7B}" srcOrd="1" destOrd="0" presId="urn:microsoft.com/office/officeart/2005/8/layout/hierarchy2"/>
    <dgm:cxn modelId="{B7B82F97-20D0-4D6A-9BBA-423322B9C1AC}" type="presParOf" srcId="{B186D57E-DB5C-41E6-83BA-9AA1512DBD7B}" destId="{AB07940B-7C99-49D6-9E86-F9B616757C1A}" srcOrd="0" destOrd="0" presId="urn:microsoft.com/office/officeart/2005/8/layout/hierarchy2"/>
    <dgm:cxn modelId="{3F9A006F-19A8-4A68-B1BC-E4FB5FE7A017}" type="presParOf" srcId="{B186D57E-DB5C-41E6-83BA-9AA1512DBD7B}" destId="{84949941-77B8-4CC2-8637-59D9EC472C1A}" srcOrd="1" destOrd="0" presId="urn:microsoft.com/office/officeart/2005/8/layout/hierarchy2"/>
    <dgm:cxn modelId="{4130689F-B015-4163-92AD-16F58062E8AB}" type="presParOf" srcId="{26E5C5EE-7AC3-4C3E-86B3-B6E90914575E}" destId="{C5592574-85F3-43A0-91D4-51D50CE60CA1}" srcOrd="2" destOrd="0" presId="urn:microsoft.com/office/officeart/2005/8/layout/hierarchy2"/>
    <dgm:cxn modelId="{685B8AC5-7249-4F9B-A9BB-969BBD43726A}" type="presParOf" srcId="{C5592574-85F3-43A0-91D4-51D50CE60CA1}" destId="{679D1562-E83B-4BF5-8604-560223292D74}" srcOrd="0" destOrd="0" presId="urn:microsoft.com/office/officeart/2005/8/layout/hierarchy2"/>
    <dgm:cxn modelId="{F7DC20DE-06A0-4085-84C6-639460537CDE}" type="presParOf" srcId="{26E5C5EE-7AC3-4C3E-86B3-B6E90914575E}" destId="{85B87067-4DFF-4CD2-9CC7-C9FFD78EF3FC}" srcOrd="3" destOrd="0" presId="urn:microsoft.com/office/officeart/2005/8/layout/hierarchy2"/>
    <dgm:cxn modelId="{3A6598FE-8A49-43D3-AFF7-855BC7D7FBC5}" type="presParOf" srcId="{85B87067-4DFF-4CD2-9CC7-C9FFD78EF3FC}" destId="{A3EBB15D-3CD6-432B-927B-CD012B03D775}" srcOrd="0" destOrd="0" presId="urn:microsoft.com/office/officeart/2005/8/layout/hierarchy2"/>
    <dgm:cxn modelId="{4B489E4D-4371-4F69-87B3-EFBF8FD1AC24}" type="presParOf" srcId="{85B87067-4DFF-4CD2-9CC7-C9FFD78EF3FC}" destId="{AC2FEB30-95A6-4B14-8BA7-0039E7B7B679}" srcOrd="1" destOrd="0" presId="urn:microsoft.com/office/officeart/2005/8/layout/hierarchy2"/>
    <dgm:cxn modelId="{CA5FB9AD-8AFE-444D-AE9A-0178358A933E}" type="presParOf" srcId="{3B1A1C13-CA4F-48D2-9E28-69994D6E1FEA}" destId="{B89A5463-6D19-4A3F-B2EC-EB0554A66894}" srcOrd="2" destOrd="0" presId="urn:microsoft.com/office/officeart/2005/8/layout/hierarchy2"/>
    <dgm:cxn modelId="{0DE2E7FE-3F2C-40BC-ABBC-5ADB3992B934}" type="presParOf" srcId="{B89A5463-6D19-4A3F-B2EC-EB0554A66894}" destId="{E6759588-C805-4210-8616-5980A3FCD4FE}" srcOrd="0" destOrd="0" presId="urn:microsoft.com/office/officeart/2005/8/layout/hierarchy2"/>
    <dgm:cxn modelId="{A1D04657-0A57-4FE2-928E-4AB9049E0380}" type="presParOf" srcId="{3B1A1C13-CA4F-48D2-9E28-69994D6E1FEA}" destId="{0D548092-94C0-4BE2-9879-93437CD3AB86}" srcOrd="3" destOrd="0" presId="urn:microsoft.com/office/officeart/2005/8/layout/hierarchy2"/>
    <dgm:cxn modelId="{4CB8ACC4-1D89-4412-B4F5-886BEB25809B}" type="presParOf" srcId="{0D548092-94C0-4BE2-9879-93437CD3AB86}" destId="{830FC08F-5494-4F4F-BD1B-C6D3347A35CB}" srcOrd="0" destOrd="0" presId="urn:microsoft.com/office/officeart/2005/8/layout/hierarchy2"/>
    <dgm:cxn modelId="{165758DB-6596-43FC-AD11-2003DFF68766}" type="presParOf" srcId="{0D548092-94C0-4BE2-9879-93437CD3AB86}" destId="{778D2E72-CB93-4A91-B438-3DC4DD1B43C8}" srcOrd="1" destOrd="0" presId="urn:microsoft.com/office/officeart/2005/8/layout/hierarchy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A9F959-291B-4E94-9706-AE824E06C418}" type="doc">
      <dgm:prSet loTypeId="urn:microsoft.com/office/officeart/2005/8/layout/hProcess7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93A287D-EEC6-40EE-AC4F-A0EFB365C659}">
      <dgm:prSet phldrT="[Text]" custT="1"/>
      <dgm:spPr/>
      <dgm:t>
        <a:bodyPr/>
        <a:lstStyle/>
        <a:p>
          <a:r>
            <a:rPr lang="en-US" sz="1400" b="1">
              <a:latin typeface="Times New Roman" pitchFamily="18" charset="0"/>
              <a:cs typeface="Times New Roman" pitchFamily="18" charset="0"/>
            </a:rPr>
            <a:t>Target Variable</a:t>
          </a:r>
        </a:p>
      </dgm:t>
    </dgm:pt>
    <dgm:pt modelId="{7A9DBD3F-BBD3-40A5-947B-E6675B32F0CB}" type="parTrans" cxnId="{D917BC68-3F28-4C8C-9147-14EFB4C07556}">
      <dgm:prSet/>
      <dgm:spPr/>
      <dgm:t>
        <a:bodyPr/>
        <a:lstStyle/>
        <a:p>
          <a:endParaRPr lang="en-US" sz="1400"/>
        </a:p>
      </dgm:t>
    </dgm:pt>
    <dgm:pt modelId="{FD65EAD5-ADD3-4177-9B2D-CD347BD7FB7D}" type="sibTrans" cxnId="{D917BC68-3F28-4C8C-9147-14EFB4C07556}">
      <dgm:prSet/>
      <dgm:spPr/>
      <dgm:t>
        <a:bodyPr/>
        <a:lstStyle/>
        <a:p>
          <a:endParaRPr lang="en-US" sz="1400"/>
        </a:p>
      </dgm:t>
    </dgm:pt>
    <dgm:pt modelId="{F8770B65-F100-490C-9D90-E40913894264}">
      <dgm:prSet phldrT="[Text]" custT="1"/>
      <dgm:spPr/>
      <dgm:t>
        <a:bodyPr/>
        <a:lstStyle/>
        <a:p>
          <a:r>
            <a:rPr lang="en-US" sz="1400" b="1">
              <a:latin typeface="Times New Roman" pitchFamily="18" charset="0"/>
              <a:cs typeface="Times New Roman" pitchFamily="18" charset="0"/>
            </a:rPr>
            <a:t>Independent Variables</a:t>
          </a:r>
        </a:p>
      </dgm:t>
    </dgm:pt>
    <dgm:pt modelId="{4FAF2FE7-46B6-476A-A236-CA8F0DF81806}" type="parTrans" cxnId="{CCBAC095-47AF-41D8-85FC-DF12C3E2A699}">
      <dgm:prSet/>
      <dgm:spPr/>
      <dgm:t>
        <a:bodyPr/>
        <a:lstStyle/>
        <a:p>
          <a:endParaRPr lang="en-US" sz="1400"/>
        </a:p>
      </dgm:t>
    </dgm:pt>
    <dgm:pt modelId="{B557F3F2-709F-49CE-95CD-0F85AB6632E7}" type="sibTrans" cxnId="{CCBAC095-47AF-41D8-85FC-DF12C3E2A699}">
      <dgm:prSet/>
      <dgm:spPr/>
      <dgm:t>
        <a:bodyPr/>
        <a:lstStyle/>
        <a:p>
          <a:endParaRPr lang="en-US" sz="1400"/>
        </a:p>
      </dgm:t>
    </dgm:pt>
    <dgm:pt modelId="{96FA3551-F04E-4158-B482-D902363E3BF5}">
      <dgm:prSet phldrT="[Text]" custT="1"/>
      <dgm:spPr/>
      <dgm:t>
        <a:bodyPr/>
        <a:lstStyle/>
        <a:p>
          <a:r>
            <a:rPr lang="en-US" sz="1400" b="1">
              <a:latin typeface="Times New Roman" pitchFamily="18" charset="0"/>
              <a:cs typeface="Times New Roman" pitchFamily="18" charset="0"/>
            </a:rPr>
            <a:t>Gender</a:t>
          </a:r>
        </a:p>
      </dgm:t>
    </dgm:pt>
    <dgm:pt modelId="{6BB34CB3-23E3-4BD7-9E2A-D982162E1E8B}" type="parTrans" cxnId="{FE924D2B-666E-4FAA-BA1A-50E13E1CF0E1}">
      <dgm:prSet/>
      <dgm:spPr/>
      <dgm:t>
        <a:bodyPr/>
        <a:lstStyle/>
        <a:p>
          <a:endParaRPr lang="en-US" sz="1400"/>
        </a:p>
      </dgm:t>
    </dgm:pt>
    <dgm:pt modelId="{D7C53DB9-E6D6-445C-A1F3-F323ACC14E81}" type="sibTrans" cxnId="{FE924D2B-666E-4FAA-BA1A-50E13E1CF0E1}">
      <dgm:prSet/>
      <dgm:spPr/>
      <dgm:t>
        <a:bodyPr/>
        <a:lstStyle/>
        <a:p>
          <a:endParaRPr lang="en-US" sz="1400"/>
        </a:p>
      </dgm:t>
    </dgm:pt>
    <dgm:pt modelId="{0AFFAAB4-44EB-4173-8917-021E7E5E8E26}">
      <dgm:prSet phldrT="[Text]" custT="1"/>
      <dgm:spPr/>
      <dgm:t>
        <a:bodyPr/>
        <a:lstStyle/>
        <a:p>
          <a:r>
            <a:rPr lang="en-US" sz="1400" b="1">
              <a:latin typeface="Times New Roman" pitchFamily="18" charset="0"/>
              <a:cs typeface="Times New Roman" pitchFamily="18" charset="0"/>
            </a:rPr>
            <a:t>Overall Satisfaction</a:t>
          </a:r>
        </a:p>
      </dgm:t>
    </dgm:pt>
    <dgm:pt modelId="{4D81DC77-3049-4510-B55F-781A3AC0916B}" type="parTrans" cxnId="{3758F59E-9976-4C38-9F5A-DFBB296D53BB}">
      <dgm:prSet/>
      <dgm:spPr/>
      <dgm:t>
        <a:bodyPr/>
        <a:lstStyle/>
        <a:p>
          <a:endParaRPr lang="en-US" sz="1400"/>
        </a:p>
      </dgm:t>
    </dgm:pt>
    <dgm:pt modelId="{01E6920C-82AD-472D-80CD-9AB9CDAF3D5E}" type="sibTrans" cxnId="{3758F59E-9976-4C38-9F5A-DFBB296D53BB}">
      <dgm:prSet/>
      <dgm:spPr/>
      <dgm:t>
        <a:bodyPr/>
        <a:lstStyle/>
        <a:p>
          <a:endParaRPr lang="en-US" sz="1400"/>
        </a:p>
      </dgm:t>
    </dgm:pt>
    <dgm:pt modelId="{7C81053C-49E9-45E0-9919-D41E41D92F92}">
      <dgm:prSet phldrT="[Text]" custT="1"/>
      <dgm:spPr/>
      <dgm:t>
        <a:bodyPr/>
        <a:lstStyle/>
        <a:p>
          <a:r>
            <a:rPr lang="en-US" sz="1400" b="1">
              <a:latin typeface="Times New Roman" pitchFamily="18" charset="0"/>
              <a:cs typeface="Times New Roman" pitchFamily="18" charset="0"/>
            </a:rPr>
            <a:t>Location</a:t>
          </a:r>
        </a:p>
      </dgm:t>
    </dgm:pt>
    <dgm:pt modelId="{1D472259-6674-4D3C-A8AD-3675957B4781}" type="parTrans" cxnId="{2AC76C75-030A-4AA9-ADC9-A41317810278}">
      <dgm:prSet/>
      <dgm:spPr/>
      <dgm:t>
        <a:bodyPr/>
        <a:lstStyle/>
        <a:p>
          <a:endParaRPr lang="en-US" sz="1400"/>
        </a:p>
      </dgm:t>
    </dgm:pt>
    <dgm:pt modelId="{CFCD1ECA-A3BB-4C43-BE98-85A4EE4DFA09}" type="sibTrans" cxnId="{2AC76C75-030A-4AA9-ADC9-A41317810278}">
      <dgm:prSet/>
      <dgm:spPr/>
      <dgm:t>
        <a:bodyPr/>
        <a:lstStyle/>
        <a:p>
          <a:endParaRPr lang="en-US" sz="1400"/>
        </a:p>
      </dgm:t>
    </dgm:pt>
    <dgm:pt modelId="{6BFB9385-06CD-46E9-B69C-9D56AF4E6BA6}">
      <dgm:prSet phldrT="[Text]" custT="1"/>
      <dgm:spPr/>
      <dgm:t>
        <a:bodyPr/>
        <a:lstStyle/>
        <a:p>
          <a:r>
            <a:rPr lang="en-US" sz="1400" b="1">
              <a:latin typeface="Times New Roman" pitchFamily="18" charset="0"/>
              <a:cs typeface="Times New Roman" pitchFamily="18" charset="0"/>
            </a:rPr>
            <a:t>Monthly Expenditure</a:t>
          </a:r>
        </a:p>
      </dgm:t>
    </dgm:pt>
    <dgm:pt modelId="{997C5774-37A5-41DE-BC55-055049FB86CD}" type="parTrans" cxnId="{278B7A42-DAE5-47B1-9706-F948ABF506E5}">
      <dgm:prSet/>
      <dgm:spPr/>
      <dgm:t>
        <a:bodyPr/>
        <a:lstStyle/>
        <a:p>
          <a:endParaRPr lang="en-US" sz="1400"/>
        </a:p>
      </dgm:t>
    </dgm:pt>
    <dgm:pt modelId="{9A0B155A-CBF4-4EF2-8499-DCCC352C2B38}" type="sibTrans" cxnId="{278B7A42-DAE5-47B1-9706-F948ABF506E5}">
      <dgm:prSet/>
      <dgm:spPr/>
      <dgm:t>
        <a:bodyPr/>
        <a:lstStyle/>
        <a:p>
          <a:endParaRPr lang="en-US" sz="1400"/>
        </a:p>
      </dgm:t>
    </dgm:pt>
    <dgm:pt modelId="{F6826724-CC7F-4ECF-BE67-2AA64461AE97}">
      <dgm:prSet phldrT="[Text]" custT="1"/>
      <dgm:spPr/>
      <dgm:t>
        <a:bodyPr/>
        <a:lstStyle/>
        <a:p>
          <a:r>
            <a:rPr lang="en-US" sz="1400" b="1">
              <a:latin typeface="Times New Roman" pitchFamily="18" charset="0"/>
              <a:cs typeface="Times New Roman" pitchFamily="18" charset="0"/>
            </a:rPr>
            <a:t> Years of use</a:t>
          </a:r>
        </a:p>
      </dgm:t>
    </dgm:pt>
    <dgm:pt modelId="{03692326-AD76-4D4E-BC93-60E7826455AB}" type="parTrans" cxnId="{95314DCE-7810-4CD9-B801-76DE831CCE7C}">
      <dgm:prSet/>
      <dgm:spPr/>
      <dgm:t>
        <a:bodyPr/>
        <a:lstStyle/>
        <a:p>
          <a:endParaRPr lang="en-US" sz="1400"/>
        </a:p>
      </dgm:t>
    </dgm:pt>
    <dgm:pt modelId="{DAC5FEF3-9438-4B2B-A14E-8AE814D08C8A}" type="sibTrans" cxnId="{95314DCE-7810-4CD9-B801-76DE831CCE7C}">
      <dgm:prSet/>
      <dgm:spPr/>
      <dgm:t>
        <a:bodyPr/>
        <a:lstStyle/>
        <a:p>
          <a:endParaRPr lang="en-US" sz="1400"/>
        </a:p>
      </dgm:t>
    </dgm:pt>
    <dgm:pt modelId="{9E57785E-8A98-44B7-9ECD-38BA0C896AAC}">
      <dgm:prSet phldrT="[Text]" custT="1"/>
      <dgm:spPr/>
      <dgm:t>
        <a:bodyPr/>
        <a:lstStyle/>
        <a:p>
          <a:r>
            <a:rPr lang="en-US" sz="1400" b="1" dirty="0">
              <a:latin typeface="Times New Roman" pitchFamily="18" charset="0"/>
              <a:cs typeface="Times New Roman" pitchFamily="18" charset="0"/>
            </a:rPr>
            <a:t>Frequency of use</a:t>
          </a:r>
        </a:p>
        <a:p>
          <a:r>
            <a:rPr lang="en-US" sz="1400" b="1" dirty="0">
              <a:latin typeface="Times New Roman" pitchFamily="18" charset="0"/>
              <a:cs typeface="Times New Roman" pitchFamily="18" charset="0"/>
            </a:rPr>
            <a:t>Consider over competitive brands</a:t>
          </a:r>
        </a:p>
        <a:p>
          <a:r>
            <a:rPr lang="en-US" sz="1400" b="1" dirty="0">
              <a:latin typeface="Times New Roman" pitchFamily="18" charset="0"/>
              <a:cs typeface="Times New Roman" pitchFamily="18" charset="0"/>
            </a:rPr>
            <a:t>Complaints filed</a:t>
          </a:r>
        </a:p>
        <a:p>
          <a:r>
            <a:rPr lang="en-US" sz="1400" b="1" dirty="0">
              <a:latin typeface="Times New Roman" pitchFamily="18" charset="0"/>
              <a:cs typeface="Times New Roman" pitchFamily="18" charset="0"/>
            </a:rPr>
            <a:t>Doctors recommendation</a:t>
          </a:r>
        </a:p>
        <a:p>
          <a:r>
            <a:rPr lang="en-US" sz="1400" b="1" dirty="0">
              <a:latin typeface="Times New Roman" pitchFamily="18" charset="0"/>
              <a:cs typeface="Times New Roman" pitchFamily="18" charset="0"/>
            </a:rPr>
            <a:t>Side Effects</a:t>
          </a:r>
        </a:p>
        <a:p>
          <a:r>
            <a:rPr lang="en-US" sz="1400" b="1" dirty="0">
              <a:latin typeface="Times New Roman" pitchFamily="18" charset="0"/>
              <a:cs typeface="Times New Roman" pitchFamily="18" charset="0"/>
            </a:rPr>
            <a:t>Popularity</a:t>
          </a:r>
        </a:p>
        <a:p>
          <a:r>
            <a:rPr lang="en-US" sz="1400" b="1" dirty="0" smtClean="0">
              <a:latin typeface="Times New Roman" pitchFamily="18" charset="0"/>
              <a:cs typeface="Times New Roman" pitchFamily="18" charset="0"/>
            </a:rPr>
            <a:t>Recommend </a:t>
          </a:r>
          <a:r>
            <a:rPr lang="en-US" sz="1400" b="1" dirty="0">
              <a:latin typeface="Times New Roman" pitchFamily="18" charset="0"/>
              <a:cs typeface="Times New Roman" pitchFamily="18" charset="0"/>
            </a:rPr>
            <a:t>to friends</a:t>
          </a:r>
        </a:p>
        <a:p>
          <a:endParaRPr lang="en-US" sz="1400" b="1" dirty="0">
            <a:latin typeface="Times New Roman" pitchFamily="18" charset="0"/>
            <a:cs typeface="Times New Roman" pitchFamily="18" charset="0"/>
          </a:endParaRPr>
        </a:p>
        <a:p>
          <a:endParaRPr lang="en-US" sz="1400" b="1" dirty="0">
            <a:latin typeface="Times New Roman" pitchFamily="18" charset="0"/>
            <a:cs typeface="Times New Roman" pitchFamily="18" charset="0"/>
          </a:endParaRPr>
        </a:p>
        <a:p>
          <a:endParaRPr lang="en-US" sz="1400" b="1" dirty="0">
            <a:latin typeface="Times New Roman" pitchFamily="18" charset="0"/>
            <a:cs typeface="Times New Roman" pitchFamily="18" charset="0"/>
          </a:endParaRPr>
        </a:p>
      </dgm:t>
    </dgm:pt>
    <dgm:pt modelId="{0A731110-0632-494C-ACC1-7845E721D1CE}" type="parTrans" cxnId="{5C3E31AC-D07F-438A-8492-2CDC936FEE4D}">
      <dgm:prSet/>
      <dgm:spPr/>
      <dgm:t>
        <a:bodyPr/>
        <a:lstStyle/>
        <a:p>
          <a:endParaRPr lang="en-US" sz="1400"/>
        </a:p>
      </dgm:t>
    </dgm:pt>
    <dgm:pt modelId="{3F57BF62-1809-4F02-B442-F1384CB38F0D}" type="sibTrans" cxnId="{5C3E31AC-D07F-438A-8492-2CDC936FEE4D}">
      <dgm:prSet/>
      <dgm:spPr/>
      <dgm:t>
        <a:bodyPr/>
        <a:lstStyle/>
        <a:p>
          <a:endParaRPr lang="en-US" sz="1400"/>
        </a:p>
      </dgm:t>
    </dgm:pt>
    <dgm:pt modelId="{DE623C9B-AF9E-438F-B053-BD7534670D78}">
      <dgm:prSet phldrT="[Text]" custT="1"/>
      <dgm:spPr/>
      <dgm:t>
        <a:bodyPr/>
        <a:lstStyle/>
        <a:p>
          <a:endParaRPr lang="en-US" sz="1400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BC56F3D5-1ABA-4B56-B78E-97D12D2ABDC1}" type="parTrans" cxnId="{6B527373-CC2C-4601-94C3-0E52A345CDB2}">
      <dgm:prSet/>
      <dgm:spPr/>
      <dgm:t>
        <a:bodyPr/>
        <a:lstStyle/>
        <a:p>
          <a:endParaRPr lang="en-US" sz="1400"/>
        </a:p>
      </dgm:t>
    </dgm:pt>
    <dgm:pt modelId="{877A238F-5560-4DF5-B262-655891223E81}" type="sibTrans" cxnId="{6B527373-CC2C-4601-94C3-0E52A345CDB2}">
      <dgm:prSet/>
      <dgm:spPr/>
      <dgm:t>
        <a:bodyPr/>
        <a:lstStyle/>
        <a:p>
          <a:endParaRPr lang="en-US" sz="1400"/>
        </a:p>
      </dgm:t>
    </dgm:pt>
    <dgm:pt modelId="{ED675C42-2996-407F-B2EA-0B2D94E2A5B7}" type="pres">
      <dgm:prSet presAssocID="{B1A9F959-291B-4E94-9706-AE824E06C41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07ED1B-2628-4129-A1DB-61368B3802C8}" type="pres">
      <dgm:prSet presAssocID="{993A287D-EEC6-40EE-AC4F-A0EFB365C659}" presName="compositeNode" presStyleCnt="0">
        <dgm:presLayoutVars>
          <dgm:bulletEnabled val="1"/>
        </dgm:presLayoutVars>
      </dgm:prSet>
      <dgm:spPr/>
    </dgm:pt>
    <dgm:pt modelId="{24772727-C4F5-4BF4-95CB-04C4081B78F5}" type="pres">
      <dgm:prSet presAssocID="{993A287D-EEC6-40EE-AC4F-A0EFB365C659}" presName="bgRect" presStyleLbl="node1" presStyleIdx="0" presStyleCnt="2"/>
      <dgm:spPr/>
      <dgm:t>
        <a:bodyPr/>
        <a:lstStyle/>
        <a:p>
          <a:endParaRPr lang="en-US"/>
        </a:p>
      </dgm:t>
    </dgm:pt>
    <dgm:pt modelId="{9876778E-A2EF-4033-9F74-E264B41AFD9E}" type="pres">
      <dgm:prSet presAssocID="{993A287D-EEC6-40EE-AC4F-A0EFB365C659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B3258-E327-461D-AADC-35480F7AB3BB}" type="pres">
      <dgm:prSet presAssocID="{993A287D-EEC6-40EE-AC4F-A0EFB365C65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538AB-76A8-438F-B145-F2856B5C1146}" type="pres">
      <dgm:prSet presAssocID="{FD65EAD5-ADD3-4177-9B2D-CD347BD7FB7D}" presName="hSp" presStyleCnt="0"/>
      <dgm:spPr/>
    </dgm:pt>
    <dgm:pt modelId="{099EB43A-14C1-4ACA-AB4D-8B10999109F5}" type="pres">
      <dgm:prSet presAssocID="{FD65EAD5-ADD3-4177-9B2D-CD347BD7FB7D}" presName="vProcSp" presStyleCnt="0"/>
      <dgm:spPr/>
    </dgm:pt>
    <dgm:pt modelId="{7C5253B4-5B48-4D76-95F7-903B055C9B2F}" type="pres">
      <dgm:prSet presAssocID="{FD65EAD5-ADD3-4177-9B2D-CD347BD7FB7D}" presName="vSp1" presStyleCnt="0"/>
      <dgm:spPr/>
    </dgm:pt>
    <dgm:pt modelId="{511F202A-148B-43F8-9385-B29D062DC082}" type="pres">
      <dgm:prSet presAssocID="{FD65EAD5-ADD3-4177-9B2D-CD347BD7FB7D}" presName="simulatedConn" presStyleLbl="solidFgAcc1" presStyleIdx="0" presStyleCnt="1"/>
      <dgm:spPr/>
    </dgm:pt>
    <dgm:pt modelId="{1E450967-B4D2-474D-9FB8-CEA708DE0E89}" type="pres">
      <dgm:prSet presAssocID="{FD65EAD5-ADD3-4177-9B2D-CD347BD7FB7D}" presName="vSp2" presStyleCnt="0"/>
      <dgm:spPr/>
    </dgm:pt>
    <dgm:pt modelId="{B81A03CF-20C1-4CCE-96C3-30418835854A}" type="pres">
      <dgm:prSet presAssocID="{FD65EAD5-ADD3-4177-9B2D-CD347BD7FB7D}" presName="sibTrans" presStyleCnt="0"/>
      <dgm:spPr/>
    </dgm:pt>
    <dgm:pt modelId="{191B9787-3A99-45FC-9434-0FD681A31FD6}" type="pres">
      <dgm:prSet presAssocID="{F8770B65-F100-490C-9D90-E40913894264}" presName="compositeNode" presStyleCnt="0">
        <dgm:presLayoutVars>
          <dgm:bulletEnabled val="1"/>
        </dgm:presLayoutVars>
      </dgm:prSet>
      <dgm:spPr/>
    </dgm:pt>
    <dgm:pt modelId="{2CE7474A-F2DD-4FCC-9565-4738FDC369F4}" type="pres">
      <dgm:prSet presAssocID="{F8770B65-F100-490C-9D90-E40913894264}" presName="bgRect" presStyleLbl="node1" presStyleIdx="1" presStyleCnt="2"/>
      <dgm:spPr/>
      <dgm:t>
        <a:bodyPr/>
        <a:lstStyle/>
        <a:p>
          <a:endParaRPr lang="en-US"/>
        </a:p>
      </dgm:t>
    </dgm:pt>
    <dgm:pt modelId="{08687A9A-51EE-4878-B9BA-AB24E0738E2D}" type="pres">
      <dgm:prSet presAssocID="{F8770B65-F100-490C-9D90-E40913894264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48BCE-14F1-4DB7-AD61-59BF2760602C}" type="pres">
      <dgm:prSet presAssocID="{F8770B65-F100-490C-9D90-E40913894264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924D2B-666E-4FAA-BA1A-50E13E1CF0E1}" srcId="{F8770B65-F100-490C-9D90-E40913894264}" destId="{96FA3551-F04E-4158-B482-D902363E3BF5}" srcOrd="0" destOrd="0" parTransId="{6BB34CB3-23E3-4BD7-9E2A-D982162E1E8B}" sibTransId="{D7C53DB9-E6D6-445C-A1F3-F323ACC14E81}"/>
    <dgm:cxn modelId="{6D71F5D3-6139-4C1A-990B-8A67B5EF80C5}" type="presOf" srcId="{7C81053C-49E9-45E0-9919-D41E41D92F92}" destId="{59D48BCE-14F1-4DB7-AD61-59BF2760602C}" srcOrd="0" destOrd="1" presId="urn:microsoft.com/office/officeart/2005/8/layout/hProcess7"/>
    <dgm:cxn modelId="{58D57BD8-E087-45C2-9F48-A99DC70A836B}" type="presOf" srcId="{993A287D-EEC6-40EE-AC4F-A0EFB365C659}" destId="{9876778E-A2EF-4033-9F74-E264B41AFD9E}" srcOrd="1" destOrd="0" presId="urn:microsoft.com/office/officeart/2005/8/layout/hProcess7"/>
    <dgm:cxn modelId="{D917BC68-3F28-4C8C-9147-14EFB4C07556}" srcId="{B1A9F959-291B-4E94-9706-AE824E06C418}" destId="{993A287D-EEC6-40EE-AC4F-A0EFB365C659}" srcOrd="0" destOrd="0" parTransId="{7A9DBD3F-BBD3-40A5-947B-E6675B32F0CB}" sibTransId="{FD65EAD5-ADD3-4177-9B2D-CD347BD7FB7D}"/>
    <dgm:cxn modelId="{74477B9B-04B2-4B72-A6C0-389431C639F8}" type="presOf" srcId="{96FA3551-F04E-4158-B482-D902363E3BF5}" destId="{59D48BCE-14F1-4DB7-AD61-59BF2760602C}" srcOrd="0" destOrd="0" presId="urn:microsoft.com/office/officeart/2005/8/layout/hProcess7"/>
    <dgm:cxn modelId="{5C3E31AC-D07F-438A-8492-2CDC936FEE4D}" srcId="{F8770B65-F100-490C-9D90-E40913894264}" destId="{9E57785E-8A98-44B7-9ECD-38BA0C896AAC}" srcOrd="4" destOrd="0" parTransId="{0A731110-0632-494C-ACC1-7845E721D1CE}" sibTransId="{3F57BF62-1809-4F02-B442-F1384CB38F0D}"/>
    <dgm:cxn modelId="{1C1266BF-BC2F-430B-B3CB-3195A8BD5BF2}" type="presOf" srcId="{6BFB9385-06CD-46E9-B69C-9D56AF4E6BA6}" destId="{59D48BCE-14F1-4DB7-AD61-59BF2760602C}" srcOrd="0" destOrd="2" presId="urn:microsoft.com/office/officeart/2005/8/layout/hProcess7"/>
    <dgm:cxn modelId="{95314DCE-7810-4CD9-B801-76DE831CCE7C}" srcId="{F8770B65-F100-490C-9D90-E40913894264}" destId="{F6826724-CC7F-4ECF-BE67-2AA64461AE97}" srcOrd="3" destOrd="0" parTransId="{03692326-AD76-4D4E-BC93-60E7826455AB}" sibTransId="{DAC5FEF3-9438-4B2B-A14E-8AE814D08C8A}"/>
    <dgm:cxn modelId="{00B87ECD-AB88-4CDD-B2E8-BD2F480A890E}" type="presOf" srcId="{F6826724-CC7F-4ECF-BE67-2AA64461AE97}" destId="{59D48BCE-14F1-4DB7-AD61-59BF2760602C}" srcOrd="0" destOrd="3" presId="urn:microsoft.com/office/officeart/2005/8/layout/hProcess7"/>
    <dgm:cxn modelId="{EF7DB3EC-78FD-464C-808E-9DB44194C9E0}" type="presOf" srcId="{9E57785E-8A98-44B7-9ECD-38BA0C896AAC}" destId="{59D48BCE-14F1-4DB7-AD61-59BF2760602C}" srcOrd="0" destOrd="4" presId="urn:microsoft.com/office/officeart/2005/8/layout/hProcess7"/>
    <dgm:cxn modelId="{D08ACF5F-6BCC-4940-B705-403F8B6D5993}" type="presOf" srcId="{0AFFAAB4-44EB-4173-8917-021E7E5E8E26}" destId="{527B3258-E327-461D-AADC-35480F7AB3BB}" srcOrd="0" destOrd="1" presId="urn:microsoft.com/office/officeart/2005/8/layout/hProcess7"/>
    <dgm:cxn modelId="{6B527373-CC2C-4601-94C3-0E52A345CDB2}" srcId="{993A287D-EEC6-40EE-AC4F-A0EFB365C659}" destId="{DE623C9B-AF9E-438F-B053-BD7534670D78}" srcOrd="0" destOrd="0" parTransId="{BC56F3D5-1ABA-4B56-B78E-97D12D2ABDC1}" sibTransId="{877A238F-5560-4DF5-B262-655891223E81}"/>
    <dgm:cxn modelId="{278B7A42-DAE5-47B1-9706-F948ABF506E5}" srcId="{F8770B65-F100-490C-9D90-E40913894264}" destId="{6BFB9385-06CD-46E9-B69C-9D56AF4E6BA6}" srcOrd="2" destOrd="0" parTransId="{997C5774-37A5-41DE-BC55-055049FB86CD}" sibTransId="{9A0B155A-CBF4-4EF2-8499-DCCC352C2B38}"/>
    <dgm:cxn modelId="{E56E7445-3896-4B8E-B5D4-86FED3B895B3}" type="presOf" srcId="{F8770B65-F100-490C-9D90-E40913894264}" destId="{2CE7474A-F2DD-4FCC-9565-4738FDC369F4}" srcOrd="0" destOrd="0" presId="urn:microsoft.com/office/officeart/2005/8/layout/hProcess7"/>
    <dgm:cxn modelId="{3758F59E-9976-4C38-9F5A-DFBB296D53BB}" srcId="{993A287D-EEC6-40EE-AC4F-A0EFB365C659}" destId="{0AFFAAB4-44EB-4173-8917-021E7E5E8E26}" srcOrd="1" destOrd="0" parTransId="{4D81DC77-3049-4510-B55F-781A3AC0916B}" sibTransId="{01E6920C-82AD-472D-80CD-9AB9CDAF3D5E}"/>
    <dgm:cxn modelId="{CCBAC095-47AF-41D8-85FC-DF12C3E2A699}" srcId="{B1A9F959-291B-4E94-9706-AE824E06C418}" destId="{F8770B65-F100-490C-9D90-E40913894264}" srcOrd="1" destOrd="0" parTransId="{4FAF2FE7-46B6-476A-A236-CA8F0DF81806}" sibTransId="{B557F3F2-709F-49CE-95CD-0F85AB6632E7}"/>
    <dgm:cxn modelId="{95766B46-1521-47BA-8813-C307B70C4B9B}" type="presOf" srcId="{993A287D-EEC6-40EE-AC4F-A0EFB365C659}" destId="{24772727-C4F5-4BF4-95CB-04C4081B78F5}" srcOrd="0" destOrd="0" presId="urn:microsoft.com/office/officeart/2005/8/layout/hProcess7"/>
    <dgm:cxn modelId="{024D506D-B10C-4E15-9324-FC477F6A041A}" type="presOf" srcId="{F8770B65-F100-490C-9D90-E40913894264}" destId="{08687A9A-51EE-4878-B9BA-AB24E0738E2D}" srcOrd="1" destOrd="0" presId="urn:microsoft.com/office/officeart/2005/8/layout/hProcess7"/>
    <dgm:cxn modelId="{A638B83F-2179-4B65-9FE3-223127CCE1E1}" type="presOf" srcId="{B1A9F959-291B-4E94-9706-AE824E06C418}" destId="{ED675C42-2996-407F-B2EA-0B2D94E2A5B7}" srcOrd="0" destOrd="0" presId="urn:microsoft.com/office/officeart/2005/8/layout/hProcess7"/>
    <dgm:cxn modelId="{F9FAA7AD-84EA-4FC3-B0D1-221E32566D28}" type="presOf" srcId="{DE623C9B-AF9E-438F-B053-BD7534670D78}" destId="{527B3258-E327-461D-AADC-35480F7AB3BB}" srcOrd="0" destOrd="0" presId="urn:microsoft.com/office/officeart/2005/8/layout/hProcess7"/>
    <dgm:cxn modelId="{2AC76C75-030A-4AA9-ADC9-A41317810278}" srcId="{F8770B65-F100-490C-9D90-E40913894264}" destId="{7C81053C-49E9-45E0-9919-D41E41D92F92}" srcOrd="1" destOrd="0" parTransId="{1D472259-6674-4D3C-A8AD-3675957B4781}" sibTransId="{CFCD1ECA-A3BB-4C43-BE98-85A4EE4DFA09}"/>
    <dgm:cxn modelId="{58341E48-0ECD-40B1-BE0A-1C69C13EC36E}" type="presParOf" srcId="{ED675C42-2996-407F-B2EA-0B2D94E2A5B7}" destId="{8907ED1B-2628-4129-A1DB-61368B3802C8}" srcOrd="0" destOrd="0" presId="urn:microsoft.com/office/officeart/2005/8/layout/hProcess7"/>
    <dgm:cxn modelId="{630A2836-E7AB-4124-9F3C-C9EDF8A8584F}" type="presParOf" srcId="{8907ED1B-2628-4129-A1DB-61368B3802C8}" destId="{24772727-C4F5-4BF4-95CB-04C4081B78F5}" srcOrd="0" destOrd="0" presId="urn:microsoft.com/office/officeart/2005/8/layout/hProcess7"/>
    <dgm:cxn modelId="{C197399D-EE06-476A-A821-91F780976980}" type="presParOf" srcId="{8907ED1B-2628-4129-A1DB-61368B3802C8}" destId="{9876778E-A2EF-4033-9F74-E264B41AFD9E}" srcOrd="1" destOrd="0" presId="urn:microsoft.com/office/officeart/2005/8/layout/hProcess7"/>
    <dgm:cxn modelId="{F6393E41-7461-4809-A971-72C4E59F46C6}" type="presParOf" srcId="{8907ED1B-2628-4129-A1DB-61368B3802C8}" destId="{527B3258-E327-461D-AADC-35480F7AB3BB}" srcOrd="2" destOrd="0" presId="urn:microsoft.com/office/officeart/2005/8/layout/hProcess7"/>
    <dgm:cxn modelId="{4366D300-10D9-4963-B71D-123E6577D1DA}" type="presParOf" srcId="{ED675C42-2996-407F-B2EA-0B2D94E2A5B7}" destId="{410538AB-76A8-438F-B145-F2856B5C1146}" srcOrd="1" destOrd="0" presId="urn:microsoft.com/office/officeart/2005/8/layout/hProcess7"/>
    <dgm:cxn modelId="{60D3FE85-712C-45D0-9901-4888CBEF065F}" type="presParOf" srcId="{ED675C42-2996-407F-B2EA-0B2D94E2A5B7}" destId="{099EB43A-14C1-4ACA-AB4D-8B10999109F5}" srcOrd="2" destOrd="0" presId="urn:microsoft.com/office/officeart/2005/8/layout/hProcess7"/>
    <dgm:cxn modelId="{9AFBF1F2-1843-4199-847B-96BC1182592F}" type="presParOf" srcId="{099EB43A-14C1-4ACA-AB4D-8B10999109F5}" destId="{7C5253B4-5B48-4D76-95F7-903B055C9B2F}" srcOrd="0" destOrd="0" presId="urn:microsoft.com/office/officeart/2005/8/layout/hProcess7"/>
    <dgm:cxn modelId="{985DF87C-3187-4AA4-93A8-CC9D4BC9FA0A}" type="presParOf" srcId="{099EB43A-14C1-4ACA-AB4D-8B10999109F5}" destId="{511F202A-148B-43F8-9385-B29D062DC082}" srcOrd="1" destOrd="0" presId="urn:microsoft.com/office/officeart/2005/8/layout/hProcess7"/>
    <dgm:cxn modelId="{10280FA9-0801-4B67-9C78-3251E75B118B}" type="presParOf" srcId="{099EB43A-14C1-4ACA-AB4D-8B10999109F5}" destId="{1E450967-B4D2-474D-9FB8-CEA708DE0E89}" srcOrd="2" destOrd="0" presId="urn:microsoft.com/office/officeart/2005/8/layout/hProcess7"/>
    <dgm:cxn modelId="{4E13C7C2-4FBB-4FF3-BBD0-58FB0B0C02CB}" type="presParOf" srcId="{ED675C42-2996-407F-B2EA-0B2D94E2A5B7}" destId="{B81A03CF-20C1-4CCE-96C3-30418835854A}" srcOrd="3" destOrd="0" presId="urn:microsoft.com/office/officeart/2005/8/layout/hProcess7"/>
    <dgm:cxn modelId="{15536E77-066C-4C5C-B4BE-F28D2E6BD44D}" type="presParOf" srcId="{ED675C42-2996-407F-B2EA-0B2D94E2A5B7}" destId="{191B9787-3A99-45FC-9434-0FD681A31FD6}" srcOrd="4" destOrd="0" presId="urn:microsoft.com/office/officeart/2005/8/layout/hProcess7"/>
    <dgm:cxn modelId="{54FD96E1-218F-4057-B8E2-4F9023D95F11}" type="presParOf" srcId="{191B9787-3A99-45FC-9434-0FD681A31FD6}" destId="{2CE7474A-F2DD-4FCC-9565-4738FDC369F4}" srcOrd="0" destOrd="0" presId="urn:microsoft.com/office/officeart/2005/8/layout/hProcess7"/>
    <dgm:cxn modelId="{D7B4B094-C565-42DF-8BD0-D1ED74934B5B}" type="presParOf" srcId="{191B9787-3A99-45FC-9434-0FD681A31FD6}" destId="{08687A9A-51EE-4878-B9BA-AB24E0738E2D}" srcOrd="1" destOrd="0" presId="urn:microsoft.com/office/officeart/2005/8/layout/hProcess7"/>
    <dgm:cxn modelId="{BE83DB42-A505-461D-83DC-FDACD5D2FDB7}" type="presParOf" srcId="{191B9787-3A99-45FC-9434-0FD681A31FD6}" destId="{59D48BCE-14F1-4DB7-AD61-59BF2760602C}" srcOrd="2" destOrd="0" presId="urn:microsoft.com/office/officeart/2005/8/layout/hProcess7"/>
  </dgm:cxnLst>
  <dgm:bg>
    <a:effectLst/>
  </dgm:bg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C8D0C6-1FA7-4E2D-A828-A5DF833B3151}" type="doc">
      <dgm:prSet loTypeId="urn:microsoft.com/office/officeart/2005/8/layout/bProcess3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E25A61D5-FFB1-4AB1-9D27-02923CD89C26}">
      <dgm:prSet phldrT="[Text]" custT="1"/>
      <dgm:spPr/>
      <dgm:t>
        <a:bodyPr/>
        <a:lstStyle/>
        <a:p>
          <a:r>
            <a:rPr lang="en-GB" sz="1600" dirty="0" smtClean="0">
              <a:latin typeface="Times New Roman" pitchFamily="18" charset="0"/>
              <a:cs typeface="Times New Roman" pitchFamily="18" charset="0"/>
            </a:rPr>
            <a:t>Take inputs</a:t>
          </a:r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76D3B4CA-1C4F-4348-AC27-DF9E444F990B}" type="parTrans" cxnId="{1F234292-D93B-4645-88D1-28BFBFA45094}">
      <dgm:prSet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B20843C4-0C71-4091-9FFE-2DE85D24AA50}" type="sibTrans" cxnId="{1F234292-D93B-4645-88D1-28BFBFA45094}">
      <dgm:prSet custT="1"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4537F717-A17A-470D-9DC3-30F7F02DED2A}">
      <dgm:prSet phldrT="[Text]" custT="1"/>
      <dgm:spPr/>
      <dgm:t>
        <a:bodyPr/>
        <a:lstStyle/>
        <a:p>
          <a:r>
            <a:rPr lang="en-GB" sz="1600" dirty="0" smtClean="0">
              <a:latin typeface="Times New Roman" pitchFamily="18" charset="0"/>
              <a:cs typeface="Times New Roman" pitchFamily="18" charset="0"/>
            </a:rPr>
            <a:t>Encode the variables</a:t>
          </a:r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2BB5B37A-A909-4DBE-BEA7-21B53D6558B7}" type="parTrans" cxnId="{D3B69BA2-AC5B-4D47-865C-DAFE6B0406B9}">
      <dgm:prSet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2535F9C7-9A47-4126-8166-B14DB682F89B}" type="sibTrans" cxnId="{D3B69BA2-AC5B-4D47-865C-DAFE6B0406B9}">
      <dgm:prSet custT="1"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3A4B5AF1-A1ED-4E5F-AC4C-6B3D86F52096}">
      <dgm:prSet phldrT="[Text]" custT="1"/>
      <dgm:spPr/>
      <dgm:t>
        <a:bodyPr/>
        <a:lstStyle/>
        <a:p>
          <a:r>
            <a:rPr lang="en-GB" sz="1600" dirty="0" smtClean="0">
              <a:latin typeface="Times New Roman" pitchFamily="18" charset="0"/>
              <a:cs typeface="Times New Roman" pitchFamily="18" charset="0"/>
            </a:rPr>
            <a:t>Understand the variance explained</a:t>
          </a:r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4E880F6F-86BA-4256-936C-3D4420E93704}" type="parTrans" cxnId="{55D31D69-E4A0-41FF-9ADF-2242F44856B6}">
      <dgm:prSet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674467A9-0336-4ECB-A221-7AEF6091B1CE}" type="sibTrans" cxnId="{55D31D69-E4A0-41FF-9ADF-2242F44856B6}">
      <dgm:prSet custT="1"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8AC48D13-05F5-45DC-9586-C0C6AA46DB25}">
      <dgm:prSet phldrT="[Text]" custT="1"/>
      <dgm:spPr/>
      <dgm:t>
        <a:bodyPr/>
        <a:lstStyle/>
        <a:p>
          <a:r>
            <a:rPr lang="en-GB" sz="1600" dirty="0" smtClean="0">
              <a:latin typeface="Times New Roman" pitchFamily="18" charset="0"/>
              <a:cs typeface="Times New Roman" pitchFamily="18" charset="0"/>
            </a:rPr>
            <a:t>Category prediction 	</a:t>
          </a:r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0D8FB9E2-D63A-41EF-9CC7-22AF39F36C6B}" type="parTrans" cxnId="{E0582B9E-BD1F-4FCE-81BF-53F0412EC74F}">
      <dgm:prSet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E4022130-1CE0-4334-9E8E-9A481C342C40}" type="sibTrans" cxnId="{E0582B9E-BD1F-4FCE-81BF-53F0412EC74F}">
      <dgm:prSet custT="1"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EA94E9E5-8F40-48A7-AA5F-DB2B665C5BB5}">
      <dgm:prSet phldrT="[Text]" custT="1"/>
      <dgm:spPr/>
      <dgm:t>
        <a:bodyPr/>
        <a:lstStyle/>
        <a:p>
          <a:r>
            <a:rPr lang="en-GB" sz="1600" dirty="0" smtClean="0">
              <a:latin typeface="Times New Roman" pitchFamily="18" charset="0"/>
              <a:cs typeface="Times New Roman" pitchFamily="18" charset="0"/>
            </a:rPr>
            <a:t>Get the variable in the equation</a:t>
          </a:r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76EEF682-F502-4893-8A81-96E84D879112}" type="parTrans" cxnId="{AC0A7F26-9953-4681-ADE3-8B3A205B218D}">
      <dgm:prSet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8A86B701-A39B-4474-A95B-9BAB7F11D4B3}" type="sibTrans" cxnId="{AC0A7F26-9953-4681-ADE3-8B3A205B218D}">
      <dgm:prSet custT="1"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4FE8616F-E0AE-4E0E-98FC-E7EF17A67C4E}">
      <dgm:prSet custT="1"/>
      <dgm:spPr/>
      <dgm:t>
        <a:bodyPr/>
        <a:lstStyle/>
        <a:p>
          <a:r>
            <a:rPr lang="en-GB" sz="1600" dirty="0" smtClean="0">
              <a:latin typeface="Times New Roman" pitchFamily="18" charset="0"/>
              <a:cs typeface="Times New Roman" pitchFamily="18" charset="0"/>
            </a:rPr>
            <a:t>Wald’s test, odd’s ratio, </a:t>
          </a:r>
          <a:r>
            <a:rPr lang="en-GB" sz="1600" dirty="0" err="1" smtClean="0">
              <a:latin typeface="Times New Roman" pitchFamily="18" charset="0"/>
              <a:cs typeface="Times New Roman" pitchFamily="18" charset="0"/>
            </a:rPr>
            <a:t>Homser</a:t>
          </a:r>
          <a:r>
            <a:rPr lang="en-GB" sz="1600" dirty="0" smtClean="0">
              <a:latin typeface="Times New Roman" pitchFamily="18" charset="0"/>
              <a:cs typeface="Times New Roman" pitchFamily="18" charset="0"/>
            </a:rPr>
            <a:t> and </a:t>
          </a:r>
          <a:r>
            <a:rPr lang="en-GB" sz="1600" dirty="0" err="1" smtClean="0">
              <a:latin typeface="Times New Roman" pitchFamily="18" charset="0"/>
              <a:cs typeface="Times New Roman" pitchFamily="18" charset="0"/>
            </a:rPr>
            <a:t>Lemeshow</a:t>
          </a:r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C93BA093-1EE9-4C6C-AFC6-4486926F0B5E}" type="parTrans" cxnId="{851A9C8E-E337-4A89-B739-874BE5928014}">
      <dgm:prSet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B063C4E9-9473-4706-BA2B-07EDE09ABE8C}" type="sibTrans" cxnId="{851A9C8E-E337-4A89-B739-874BE5928014}">
      <dgm:prSet custT="1"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5467A6AC-B6A8-4FD0-819E-145B02BFA1A8}">
      <dgm:prSet custT="1"/>
      <dgm:spPr/>
      <dgm:t>
        <a:bodyPr/>
        <a:lstStyle/>
        <a:p>
          <a:r>
            <a:rPr lang="en-GB" sz="1600" dirty="0" smtClean="0">
              <a:latin typeface="Times New Roman" pitchFamily="18" charset="0"/>
              <a:cs typeface="Times New Roman" pitchFamily="18" charset="0"/>
            </a:rPr>
            <a:t>Fit the model</a:t>
          </a:r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622E68DC-5ADD-4630-9687-45097A851B29}" type="parTrans" cxnId="{CE460396-3F00-484F-847A-36A8EB756040}">
      <dgm:prSet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8FD8BDC5-8CBC-4504-AB52-70006D268868}" type="sibTrans" cxnId="{CE460396-3F00-484F-847A-36A8EB756040}">
      <dgm:prSet/>
      <dgm:spPr/>
      <dgm:t>
        <a:bodyPr/>
        <a:lstStyle/>
        <a:p>
          <a:endParaRPr lang="en-IN" sz="1600" dirty="0">
            <a:latin typeface="Times New Roman" pitchFamily="18" charset="0"/>
            <a:cs typeface="Times New Roman" pitchFamily="18" charset="0"/>
          </a:endParaRPr>
        </a:p>
      </dgm:t>
    </dgm:pt>
    <dgm:pt modelId="{3EFC0B7D-4571-4721-9E0B-156AD0620829}" type="pres">
      <dgm:prSet presAssocID="{E3C8D0C6-1FA7-4E2D-A828-A5DF833B315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F42316-7923-46DA-9ABA-10F455ACD845}" type="pres">
      <dgm:prSet presAssocID="{E25A61D5-FFB1-4AB1-9D27-02923CD89C26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DD221-C896-4326-A9B3-284903553DF9}" type="pres">
      <dgm:prSet presAssocID="{B20843C4-0C71-4091-9FFE-2DE85D24AA50}" presName="sibTrans" presStyleLbl="sibTrans1D1" presStyleIdx="0" presStyleCnt="6"/>
      <dgm:spPr/>
      <dgm:t>
        <a:bodyPr/>
        <a:lstStyle/>
        <a:p>
          <a:endParaRPr lang="en-US"/>
        </a:p>
      </dgm:t>
    </dgm:pt>
    <dgm:pt modelId="{298457D9-4448-4809-88D1-47617D72BE98}" type="pres">
      <dgm:prSet presAssocID="{B20843C4-0C71-4091-9FFE-2DE85D24AA50}" presName="connectorText" presStyleLbl="sibTrans1D1" presStyleIdx="0" presStyleCnt="6"/>
      <dgm:spPr/>
      <dgm:t>
        <a:bodyPr/>
        <a:lstStyle/>
        <a:p>
          <a:endParaRPr lang="en-US"/>
        </a:p>
      </dgm:t>
    </dgm:pt>
    <dgm:pt modelId="{F357EBE1-5673-4E09-BDE5-6D643C437849}" type="pres">
      <dgm:prSet presAssocID="{4537F717-A17A-470D-9DC3-30F7F02DED2A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5F0451-5FFF-49F6-9E84-66FF0735E199}" type="pres">
      <dgm:prSet presAssocID="{2535F9C7-9A47-4126-8166-B14DB682F89B}" presName="sibTrans" presStyleLbl="sibTrans1D1" presStyleIdx="1" presStyleCnt="6"/>
      <dgm:spPr/>
      <dgm:t>
        <a:bodyPr/>
        <a:lstStyle/>
        <a:p>
          <a:endParaRPr lang="en-US"/>
        </a:p>
      </dgm:t>
    </dgm:pt>
    <dgm:pt modelId="{0B167544-8C5C-4A19-A0A6-18C67F62AA4F}" type="pres">
      <dgm:prSet presAssocID="{2535F9C7-9A47-4126-8166-B14DB682F89B}" presName="connectorText" presStyleLbl="sibTrans1D1" presStyleIdx="1" presStyleCnt="6"/>
      <dgm:spPr/>
      <dgm:t>
        <a:bodyPr/>
        <a:lstStyle/>
        <a:p>
          <a:endParaRPr lang="en-US"/>
        </a:p>
      </dgm:t>
    </dgm:pt>
    <dgm:pt modelId="{E18120DC-82B8-4B10-B040-8ED1D7246203}" type="pres">
      <dgm:prSet presAssocID="{3A4B5AF1-A1ED-4E5F-AC4C-6B3D86F52096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246C4-4E19-4F69-BA07-9D37011692F3}" type="pres">
      <dgm:prSet presAssocID="{674467A9-0336-4ECB-A221-7AEF6091B1CE}" presName="sibTrans" presStyleLbl="sibTrans1D1" presStyleIdx="2" presStyleCnt="6"/>
      <dgm:spPr/>
      <dgm:t>
        <a:bodyPr/>
        <a:lstStyle/>
        <a:p>
          <a:endParaRPr lang="en-US"/>
        </a:p>
      </dgm:t>
    </dgm:pt>
    <dgm:pt modelId="{C9BDBC84-8488-41F2-8343-570A0411C07D}" type="pres">
      <dgm:prSet presAssocID="{674467A9-0336-4ECB-A221-7AEF6091B1CE}" presName="connectorText" presStyleLbl="sibTrans1D1" presStyleIdx="2" presStyleCnt="6"/>
      <dgm:spPr/>
      <dgm:t>
        <a:bodyPr/>
        <a:lstStyle/>
        <a:p>
          <a:endParaRPr lang="en-US"/>
        </a:p>
      </dgm:t>
    </dgm:pt>
    <dgm:pt modelId="{D92E047C-4C90-4F34-9E31-409FF25C6C49}" type="pres">
      <dgm:prSet presAssocID="{8AC48D13-05F5-45DC-9586-C0C6AA46DB2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5B5A30-96FB-4A95-B121-BA882B7DAB03}" type="pres">
      <dgm:prSet presAssocID="{E4022130-1CE0-4334-9E8E-9A481C342C40}" presName="sibTrans" presStyleLbl="sibTrans1D1" presStyleIdx="3" presStyleCnt="6"/>
      <dgm:spPr/>
      <dgm:t>
        <a:bodyPr/>
        <a:lstStyle/>
        <a:p>
          <a:endParaRPr lang="en-US"/>
        </a:p>
      </dgm:t>
    </dgm:pt>
    <dgm:pt modelId="{B6EA46B5-4163-4542-9AF3-F76D9F528809}" type="pres">
      <dgm:prSet presAssocID="{E4022130-1CE0-4334-9E8E-9A481C342C40}" presName="connectorText" presStyleLbl="sibTrans1D1" presStyleIdx="3" presStyleCnt="6"/>
      <dgm:spPr/>
      <dgm:t>
        <a:bodyPr/>
        <a:lstStyle/>
        <a:p>
          <a:endParaRPr lang="en-US"/>
        </a:p>
      </dgm:t>
    </dgm:pt>
    <dgm:pt modelId="{917488DE-CE0C-451A-9F04-C0C8D59A2340}" type="pres">
      <dgm:prSet presAssocID="{EA94E9E5-8F40-48A7-AA5F-DB2B665C5BB5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DFEF2D-EA23-429B-88C4-8080167D16D3}" type="pres">
      <dgm:prSet presAssocID="{8A86B701-A39B-4474-A95B-9BAB7F11D4B3}" presName="sibTrans" presStyleLbl="sibTrans1D1" presStyleIdx="4" presStyleCnt="6"/>
      <dgm:spPr/>
      <dgm:t>
        <a:bodyPr/>
        <a:lstStyle/>
        <a:p>
          <a:endParaRPr lang="en-US"/>
        </a:p>
      </dgm:t>
    </dgm:pt>
    <dgm:pt modelId="{66167EE6-2A3B-4609-923F-C650C39DA451}" type="pres">
      <dgm:prSet presAssocID="{8A86B701-A39B-4474-A95B-9BAB7F11D4B3}" presName="connectorText" presStyleLbl="sibTrans1D1" presStyleIdx="4" presStyleCnt="6"/>
      <dgm:spPr/>
      <dgm:t>
        <a:bodyPr/>
        <a:lstStyle/>
        <a:p>
          <a:endParaRPr lang="en-US"/>
        </a:p>
      </dgm:t>
    </dgm:pt>
    <dgm:pt modelId="{AB62F3A1-C411-4B7D-B8CD-1B0873D1BF4E}" type="pres">
      <dgm:prSet presAssocID="{4FE8616F-E0AE-4E0E-98FC-E7EF17A67C4E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485A0-A222-451E-8C6B-404C2E5BACB1}" type="pres">
      <dgm:prSet presAssocID="{B063C4E9-9473-4706-BA2B-07EDE09ABE8C}" presName="sibTrans" presStyleLbl="sibTrans1D1" presStyleIdx="5" presStyleCnt="6"/>
      <dgm:spPr/>
      <dgm:t>
        <a:bodyPr/>
        <a:lstStyle/>
        <a:p>
          <a:endParaRPr lang="en-US"/>
        </a:p>
      </dgm:t>
    </dgm:pt>
    <dgm:pt modelId="{99043415-5CE5-479C-A6A4-38ED10BCAABD}" type="pres">
      <dgm:prSet presAssocID="{B063C4E9-9473-4706-BA2B-07EDE09ABE8C}" presName="connectorText" presStyleLbl="sibTrans1D1" presStyleIdx="5" presStyleCnt="6"/>
      <dgm:spPr/>
      <dgm:t>
        <a:bodyPr/>
        <a:lstStyle/>
        <a:p>
          <a:endParaRPr lang="en-US"/>
        </a:p>
      </dgm:t>
    </dgm:pt>
    <dgm:pt modelId="{D4F55DF2-DFAA-4C98-A73C-081CA5EBEF15}" type="pres">
      <dgm:prSet presAssocID="{5467A6AC-B6A8-4FD0-819E-145B02BFA1A8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4B1E8A-51F0-4DB6-9FB4-3B7F8F7E7CC5}" type="presOf" srcId="{2535F9C7-9A47-4126-8166-B14DB682F89B}" destId="{175F0451-5FFF-49F6-9E84-66FF0735E199}" srcOrd="0" destOrd="0" presId="urn:microsoft.com/office/officeart/2005/8/layout/bProcess3"/>
    <dgm:cxn modelId="{54323721-6525-4F05-81AE-D7626EE0D1FD}" type="presOf" srcId="{8A86B701-A39B-4474-A95B-9BAB7F11D4B3}" destId="{66167EE6-2A3B-4609-923F-C650C39DA451}" srcOrd="1" destOrd="0" presId="urn:microsoft.com/office/officeart/2005/8/layout/bProcess3"/>
    <dgm:cxn modelId="{6AADEB26-08C8-4C74-9CC9-CFCD6F58BCF2}" type="presOf" srcId="{E4022130-1CE0-4334-9E8E-9A481C342C40}" destId="{F05B5A30-96FB-4A95-B121-BA882B7DAB03}" srcOrd="0" destOrd="0" presId="urn:microsoft.com/office/officeart/2005/8/layout/bProcess3"/>
    <dgm:cxn modelId="{B76A2302-5FFE-42F2-8EA3-03644D4FB8B4}" type="presOf" srcId="{674467A9-0336-4ECB-A221-7AEF6091B1CE}" destId="{0E4246C4-4E19-4F69-BA07-9D37011692F3}" srcOrd="0" destOrd="0" presId="urn:microsoft.com/office/officeart/2005/8/layout/bProcess3"/>
    <dgm:cxn modelId="{77DC38B8-2363-4735-AD14-B02189A96497}" type="presOf" srcId="{EA94E9E5-8F40-48A7-AA5F-DB2B665C5BB5}" destId="{917488DE-CE0C-451A-9F04-C0C8D59A2340}" srcOrd="0" destOrd="0" presId="urn:microsoft.com/office/officeart/2005/8/layout/bProcess3"/>
    <dgm:cxn modelId="{91BE7605-A110-41F7-A9B5-A6F33AF5ACA5}" type="presOf" srcId="{B20843C4-0C71-4091-9FFE-2DE85D24AA50}" destId="{298457D9-4448-4809-88D1-47617D72BE98}" srcOrd="1" destOrd="0" presId="urn:microsoft.com/office/officeart/2005/8/layout/bProcess3"/>
    <dgm:cxn modelId="{91F8E339-1A31-4C1B-A3DD-68C384297EC3}" type="presOf" srcId="{E3C8D0C6-1FA7-4E2D-A828-A5DF833B3151}" destId="{3EFC0B7D-4571-4721-9E0B-156AD0620829}" srcOrd="0" destOrd="0" presId="urn:microsoft.com/office/officeart/2005/8/layout/bProcess3"/>
    <dgm:cxn modelId="{364E2060-5EC7-4548-9503-2B201C35769D}" type="presOf" srcId="{8AC48D13-05F5-45DC-9586-C0C6AA46DB25}" destId="{D92E047C-4C90-4F34-9E31-409FF25C6C49}" srcOrd="0" destOrd="0" presId="urn:microsoft.com/office/officeart/2005/8/layout/bProcess3"/>
    <dgm:cxn modelId="{E3F96937-D575-4113-81C1-095984D36182}" type="presOf" srcId="{8A86B701-A39B-4474-A95B-9BAB7F11D4B3}" destId="{83DFEF2D-EA23-429B-88C4-8080167D16D3}" srcOrd="0" destOrd="0" presId="urn:microsoft.com/office/officeart/2005/8/layout/bProcess3"/>
    <dgm:cxn modelId="{6681DF26-2D16-4792-BEC1-0096D45442F7}" type="presOf" srcId="{E4022130-1CE0-4334-9E8E-9A481C342C40}" destId="{B6EA46B5-4163-4542-9AF3-F76D9F528809}" srcOrd="1" destOrd="0" presId="urn:microsoft.com/office/officeart/2005/8/layout/bProcess3"/>
    <dgm:cxn modelId="{CE460396-3F00-484F-847A-36A8EB756040}" srcId="{E3C8D0C6-1FA7-4E2D-A828-A5DF833B3151}" destId="{5467A6AC-B6A8-4FD0-819E-145B02BFA1A8}" srcOrd="6" destOrd="0" parTransId="{622E68DC-5ADD-4630-9687-45097A851B29}" sibTransId="{8FD8BDC5-8CBC-4504-AB52-70006D268868}"/>
    <dgm:cxn modelId="{D3B69BA2-AC5B-4D47-865C-DAFE6B0406B9}" srcId="{E3C8D0C6-1FA7-4E2D-A828-A5DF833B3151}" destId="{4537F717-A17A-470D-9DC3-30F7F02DED2A}" srcOrd="1" destOrd="0" parTransId="{2BB5B37A-A909-4DBE-BEA7-21B53D6558B7}" sibTransId="{2535F9C7-9A47-4126-8166-B14DB682F89B}"/>
    <dgm:cxn modelId="{344BDBE4-F71D-4173-A29C-D8FF5BC9B283}" type="presOf" srcId="{B063C4E9-9473-4706-BA2B-07EDE09ABE8C}" destId="{99043415-5CE5-479C-A6A4-38ED10BCAABD}" srcOrd="1" destOrd="0" presId="urn:microsoft.com/office/officeart/2005/8/layout/bProcess3"/>
    <dgm:cxn modelId="{851A9C8E-E337-4A89-B739-874BE5928014}" srcId="{E3C8D0C6-1FA7-4E2D-A828-A5DF833B3151}" destId="{4FE8616F-E0AE-4E0E-98FC-E7EF17A67C4E}" srcOrd="5" destOrd="0" parTransId="{C93BA093-1EE9-4C6C-AFC6-4486926F0B5E}" sibTransId="{B063C4E9-9473-4706-BA2B-07EDE09ABE8C}"/>
    <dgm:cxn modelId="{E9AFCA50-2846-4FD6-BD36-25043C3D828A}" type="presOf" srcId="{B063C4E9-9473-4706-BA2B-07EDE09ABE8C}" destId="{C3E485A0-A222-451E-8C6B-404C2E5BACB1}" srcOrd="0" destOrd="0" presId="urn:microsoft.com/office/officeart/2005/8/layout/bProcess3"/>
    <dgm:cxn modelId="{1F234292-D93B-4645-88D1-28BFBFA45094}" srcId="{E3C8D0C6-1FA7-4E2D-A828-A5DF833B3151}" destId="{E25A61D5-FFB1-4AB1-9D27-02923CD89C26}" srcOrd="0" destOrd="0" parTransId="{76D3B4CA-1C4F-4348-AC27-DF9E444F990B}" sibTransId="{B20843C4-0C71-4091-9FFE-2DE85D24AA50}"/>
    <dgm:cxn modelId="{AC0A7F26-9953-4681-ADE3-8B3A205B218D}" srcId="{E3C8D0C6-1FA7-4E2D-A828-A5DF833B3151}" destId="{EA94E9E5-8F40-48A7-AA5F-DB2B665C5BB5}" srcOrd="4" destOrd="0" parTransId="{76EEF682-F502-4893-8A81-96E84D879112}" sibTransId="{8A86B701-A39B-4474-A95B-9BAB7F11D4B3}"/>
    <dgm:cxn modelId="{68A65FBD-E7B1-469E-8463-56DFE5823319}" type="presOf" srcId="{B20843C4-0C71-4091-9FFE-2DE85D24AA50}" destId="{6D0DD221-C896-4326-A9B3-284903553DF9}" srcOrd="0" destOrd="0" presId="urn:microsoft.com/office/officeart/2005/8/layout/bProcess3"/>
    <dgm:cxn modelId="{55D31D69-E4A0-41FF-9ADF-2242F44856B6}" srcId="{E3C8D0C6-1FA7-4E2D-A828-A5DF833B3151}" destId="{3A4B5AF1-A1ED-4E5F-AC4C-6B3D86F52096}" srcOrd="2" destOrd="0" parTransId="{4E880F6F-86BA-4256-936C-3D4420E93704}" sibTransId="{674467A9-0336-4ECB-A221-7AEF6091B1CE}"/>
    <dgm:cxn modelId="{B0BDF82D-53A4-4CCE-BC6C-97CC74F01FC0}" type="presOf" srcId="{2535F9C7-9A47-4126-8166-B14DB682F89B}" destId="{0B167544-8C5C-4A19-A0A6-18C67F62AA4F}" srcOrd="1" destOrd="0" presId="urn:microsoft.com/office/officeart/2005/8/layout/bProcess3"/>
    <dgm:cxn modelId="{E0582B9E-BD1F-4FCE-81BF-53F0412EC74F}" srcId="{E3C8D0C6-1FA7-4E2D-A828-A5DF833B3151}" destId="{8AC48D13-05F5-45DC-9586-C0C6AA46DB25}" srcOrd="3" destOrd="0" parTransId="{0D8FB9E2-D63A-41EF-9CC7-22AF39F36C6B}" sibTransId="{E4022130-1CE0-4334-9E8E-9A481C342C40}"/>
    <dgm:cxn modelId="{5BF792E0-5EC5-4F11-96CC-B7AB03159A1D}" type="presOf" srcId="{4537F717-A17A-470D-9DC3-30F7F02DED2A}" destId="{F357EBE1-5673-4E09-BDE5-6D643C437849}" srcOrd="0" destOrd="0" presId="urn:microsoft.com/office/officeart/2005/8/layout/bProcess3"/>
    <dgm:cxn modelId="{4A33D5EC-79A3-4B0D-9DA5-5D4FE7F143BE}" type="presOf" srcId="{3A4B5AF1-A1ED-4E5F-AC4C-6B3D86F52096}" destId="{E18120DC-82B8-4B10-B040-8ED1D7246203}" srcOrd="0" destOrd="0" presId="urn:microsoft.com/office/officeart/2005/8/layout/bProcess3"/>
    <dgm:cxn modelId="{435A61B6-F91A-413B-8F7D-3D0F535B1E92}" type="presOf" srcId="{4FE8616F-E0AE-4E0E-98FC-E7EF17A67C4E}" destId="{AB62F3A1-C411-4B7D-B8CD-1B0873D1BF4E}" srcOrd="0" destOrd="0" presId="urn:microsoft.com/office/officeart/2005/8/layout/bProcess3"/>
    <dgm:cxn modelId="{37A46C6A-4463-4FAA-9C4C-9026BB1491FF}" type="presOf" srcId="{5467A6AC-B6A8-4FD0-819E-145B02BFA1A8}" destId="{D4F55DF2-DFAA-4C98-A73C-081CA5EBEF15}" srcOrd="0" destOrd="0" presId="urn:microsoft.com/office/officeart/2005/8/layout/bProcess3"/>
    <dgm:cxn modelId="{5FD82F0C-EC53-45A9-AF04-1BF34D6E5262}" type="presOf" srcId="{674467A9-0336-4ECB-A221-7AEF6091B1CE}" destId="{C9BDBC84-8488-41F2-8343-570A0411C07D}" srcOrd="1" destOrd="0" presId="urn:microsoft.com/office/officeart/2005/8/layout/bProcess3"/>
    <dgm:cxn modelId="{F865FDC6-3772-4BA7-8E68-E2F75D126585}" type="presOf" srcId="{E25A61D5-FFB1-4AB1-9D27-02923CD89C26}" destId="{05F42316-7923-46DA-9ABA-10F455ACD845}" srcOrd="0" destOrd="0" presId="urn:microsoft.com/office/officeart/2005/8/layout/bProcess3"/>
    <dgm:cxn modelId="{8A11B55E-BBC0-4409-98E4-D570681D89C7}" type="presParOf" srcId="{3EFC0B7D-4571-4721-9E0B-156AD0620829}" destId="{05F42316-7923-46DA-9ABA-10F455ACD845}" srcOrd="0" destOrd="0" presId="urn:microsoft.com/office/officeart/2005/8/layout/bProcess3"/>
    <dgm:cxn modelId="{B0EAA48F-4B81-4377-B6A5-897935BF61CA}" type="presParOf" srcId="{3EFC0B7D-4571-4721-9E0B-156AD0620829}" destId="{6D0DD221-C896-4326-A9B3-284903553DF9}" srcOrd="1" destOrd="0" presId="urn:microsoft.com/office/officeart/2005/8/layout/bProcess3"/>
    <dgm:cxn modelId="{5D936611-BA1F-4DD9-819E-B8E4E32246F3}" type="presParOf" srcId="{6D0DD221-C896-4326-A9B3-284903553DF9}" destId="{298457D9-4448-4809-88D1-47617D72BE98}" srcOrd="0" destOrd="0" presId="urn:microsoft.com/office/officeart/2005/8/layout/bProcess3"/>
    <dgm:cxn modelId="{4F87142F-2866-4104-94F6-164753A7836D}" type="presParOf" srcId="{3EFC0B7D-4571-4721-9E0B-156AD0620829}" destId="{F357EBE1-5673-4E09-BDE5-6D643C437849}" srcOrd="2" destOrd="0" presId="urn:microsoft.com/office/officeart/2005/8/layout/bProcess3"/>
    <dgm:cxn modelId="{F8FF2C5F-4E57-4CAC-8C1A-2099301C6C54}" type="presParOf" srcId="{3EFC0B7D-4571-4721-9E0B-156AD0620829}" destId="{175F0451-5FFF-49F6-9E84-66FF0735E199}" srcOrd="3" destOrd="0" presId="urn:microsoft.com/office/officeart/2005/8/layout/bProcess3"/>
    <dgm:cxn modelId="{2643A82C-55F2-4294-A545-7EC3CB13DBBB}" type="presParOf" srcId="{175F0451-5FFF-49F6-9E84-66FF0735E199}" destId="{0B167544-8C5C-4A19-A0A6-18C67F62AA4F}" srcOrd="0" destOrd="0" presId="urn:microsoft.com/office/officeart/2005/8/layout/bProcess3"/>
    <dgm:cxn modelId="{0A819AF0-BE72-4AD8-9BD6-61A007A9FFCD}" type="presParOf" srcId="{3EFC0B7D-4571-4721-9E0B-156AD0620829}" destId="{E18120DC-82B8-4B10-B040-8ED1D7246203}" srcOrd="4" destOrd="0" presId="urn:microsoft.com/office/officeart/2005/8/layout/bProcess3"/>
    <dgm:cxn modelId="{F366F60A-7EBC-4E11-908C-A7C6337ECC76}" type="presParOf" srcId="{3EFC0B7D-4571-4721-9E0B-156AD0620829}" destId="{0E4246C4-4E19-4F69-BA07-9D37011692F3}" srcOrd="5" destOrd="0" presId="urn:microsoft.com/office/officeart/2005/8/layout/bProcess3"/>
    <dgm:cxn modelId="{262251B5-79A6-4B8E-AAA9-1C78783F6051}" type="presParOf" srcId="{0E4246C4-4E19-4F69-BA07-9D37011692F3}" destId="{C9BDBC84-8488-41F2-8343-570A0411C07D}" srcOrd="0" destOrd="0" presId="urn:microsoft.com/office/officeart/2005/8/layout/bProcess3"/>
    <dgm:cxn modelId="{E39BCC31-6F15-428A-9C53-D00639A944EC}" type="presParOf" srcId="{3EFC0B7D-4571-4721-9E0B-156AD0620829}" destId="{D92E047C-4C90-4F34-9E31-409FF25C6C49}" srcOrd="6" destOrd="0" presId="urn:microsoft.com/office/officeart/2005/8/layout/bProcess3"/>
    <dgm:cxn modelId="{075FC44E-1866-4D44-AF67-4D4A8D60534E}" type="presParOf" srcId="{3EFC0B7D-4571-4721-9E0B-156AD0620829}" destId="{F05B5A30-96FB-4A95-B121-BA882B7DAB03}" srcOrd="7" destOrd="0" presId="urn:microsoft.com/office/officeart/2005/8/layout/bProcess3"/>
    <dgm:cxn modelId="{F6BB6370-F96A-4C3C-853D-ADEB9BBD2FAB}" type="presParOf" srcId="{F05B5A30-96FB-4A95-B121-BA882B7DAB03}" destId="{B6EA46B5-4163-4542-9AF3-F76D9F528809}" srcOrd="0" destOrd="0" presId="urn:microsoft.com/office/officeart/2005/8/layout/bProcess3"/>
    <dgm:cxn modelId="{68D701DF-3B81-481F-A9D1-51A59211D8BF}" type="presParOf" srcId="{3EFC0B7D-4571-4721-9E0B-156AD0620829}" destId="{917488DE-CE0C-451A-9F04-C0C8D59A2340}" srcOrd="8" destOrd="0" presId="urn:microsoft.com/office/officeart/2005/8/layout/bProcess3"/>
    <dgm:cxn modelId="{164C0600-AC2E-4BBB-8CD2-D88BD404CAF9}" type="presParOf" srcId="{3EFC0B7D-4571-4721-9E0B-156AD0620829}" destId="{83DFEF2D-EA23-429B-88C4-8080167D16D3}" srcOrd="9" destOrd="0" presId="urn:microsoft.com/office/officeart/2005/8/layout/bProcess3"/>
    <dgm:cxn modelId="{67BBC693-DAA6-48D2-B6E0-28704081815D}" type="presParOf" srcId="{83DFEF2D-EA23-429B-88C4-8080167D16D3}" destId="{66167EE6-2A3B-4609-923F-C650C39DA451}" srcOrd="0" destOrd="0" presId="urn:microsoft.com/office/officeart/2005/8/layout/bProcess3"/>
    <dgm:cxn modelId="{6EDF6A15-1EAF-4C99-AAD8-4B1CA3051899}" type="presParOf" srcId="{3EFC0B7D-4571-4721-9E0B-156AD0620829}" destId="{AB62F3A1-C411-4B7D-B8CD-1B0873D1BF4E}" srcOrd="10" destOrd="0" presId="urn:microsoft.com/office/officeart/2005/8/layout/bProcess3"/>
    <dgm:cxn modelId="{F44440F5-7123-41DF-ABF0-2DF303D311E3}" type="presParOf" srcId="{3EFC0B7D-4571-4721-9E0B-156AD0620829}" destId="{C3E485A0-A222-451E-8C6B-404C2E5BACB1}" srcOrd="11" destOrd="0" presId="urn:microsoft.com/office/officeart/2005/8/layout/bProcess3"/>
    <dgm:cxn modelId="{3D4995DE-4BCD-4DA1-AE65-32C953E05A5F}" type="presParOf" srcId="{C3E485A0-A222-451E-8C6B-404C2E5BACB1}" destId="{99043415-5CE5-479C-A6A4-38ED10BCAABD}" srcOrd="0" destOrd="0" presId="urn:microsoft.com/office/officeart/2005/8/layout/bProcess3"/>
    <dgm:cxn modelId="{1B1D5549-1E95-4EC6-B506-C04877575524}" type="presParOf" srcId="{3EFC0B7D-4571-4721-9E0B-156AD0620829}" destId="{D4F55DF2-DFAA-4C98-A73C-081CA5EBEF15}" srcOrd="12" destOrd="0" presId="urn:microsoft.com/office/officeart/2005/8/layout/bProcess3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95B213-523B-418C-80F6-FFE246A76854}" type="doc">
      <dgm:prSet loTypeId="urn:microsoft.com/office/officeart/2005/8/layout/hierarchy4#2" loCatId="list" qsTypeId="urn:microsoft.com/office/officeart/2005/8/quickstyle/3d7" qsCatId="3D" csTypeId="urn:microsoft.com/office/officeart/2005/8/colors/colorful4" csCatId="colorful" phldr="1"/>
      <dgm:spPr>
        <a:scene3d>
          <a:camera prst="isometricOffAxis2Left" zoom="91000"/>
          <a:lightRig rig="glow" dir="t">
            <a:rot lat="0" lon="0" rev="4800000"/>
          </a:lightRig>
        </a:scene3d>
      </dgm:spPr>
      <dgm:t>
        <a:bodyPr/>
        <a:lstStyle/>
        <a:p>
          <a:endParaRPr lang="en-IN"/>
        </a:p>
      </dgm:t>
    </dgm:pt>
    <dgm:pt modelId="{E56E1538-6751-4A62-9027-B764E627D650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n-GB" sz="1800" dirty="0"/>
            <a:t>GENDER</a:t>
          </a:r>
          <a:endParaRPr lang="en-IN" sz="1800" dirty="0"/>
        </a:p>
      </dgm:t>
    </dgm:pt>
    <dgm:pt modelId="{6E7E38C2-C648-4562-A12C-2F5344B9C95C}" type="parTrans" cxnId="{18BF619C-9FAC-4309-B835-BBA92D5CE5E7}">
      <dgm:prSet/>
      <dgm:spPr/>
      <dgm:t>
        <a:bodyPr/>
        <a:lstStyle/>
        <a:p>
          <a:endParaRPr lang="en-IN" sz="1800"/>
        </a:p>
      </dgm:t>
    </dgm:pt>
    <dgm:pt modelId="{5B2DDDA4-7177-4855-80AC-7FC2C04C8A31}" type="sibTrans" cxnId="{18BF619C-9FAC-4309-B835-BBA92D5CE5E7}">
      <dgm:prSet/>
      <dgm:spPr/>
      <dgm:t>
        <a:bodyPr/>
        <a:lstStyle/>
        <a:p>
          <a:endParaRPr lang="en-IN" sz="1800"/>
        </a:p>
      </dgm:t>
    </dgm:pt>
    <dgm:pt modelId="{35831EB9-0DB9-4EDD-93A0-E4D30CDA2266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n-GB" sz="1800" dirty="0"/>
            <a:t> YEARS OF USE	</a:t>
          </a:r>
          <a:endParaRPr lang="en-IN" sz="1800" dirty="0"/>
        </a:p>
      </dgm:t>
    </dgm:pt>
    <dgm:pt modelId="{72000F4E-E325-42B2-960D-033D970020BA}" type="parTrans" cxnId="{AE3D9AB3-745D-4AF7-82AB-C2BD35868360}">
      <dgm:prSet/>
      <dgm:spPr/>
      <dgm:t>
        <a:bodyPr/>
        <a:lstStyle/>
        <a:p>
          <a:endParaRPr lang="en-IN" sz="1800"/>
        </a:p>
      </dgm:t>
    </dgm:pt>
    <dgm:pt modelId="{573DBDB8-5700-4639-A668-A6BFF05597B5}" type="sibTrans" cxnId="{AE3D9AB3-745D-4AF7-82AB-C2BD35868360}">
      <dgm:prSet/>
      <dgm:spPr/>
      <dgm:t>
        <a:bodyPr/>
        <a:lstStyle/>
        <a:p>
          <a:endParaRPr lang="en-IN" sz="1800"/>
        </a:p>
      </dgm:t>
    </dgm:pt>
    <dgm:pt modelId="{00B5F54F-9C0D-4885-AAB9-1D82D7664AF5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n-GB" sz="1800" dirty="0"/>
            <a:t>CONSIDER OVER COMPETITIVE BRANDS</a:t>
          </a:r>
          <a:endParaRPr lang="en-IN" sz="1800" dirty="0"/>
        </a:p>
      </dgm:t>
    </dgm:pt>
    <dgm:pt modelId="{108F0B53-192D-4D1A-89F0-88D745E1AA54}" type="parTrans" cxnId="{60BF8FE8-A09C-4698-A1A3-4E93D0B6166D}">
      <dgm:prSet/>
      <dgm:spPr/>
      <dgm:t>
        <a:bodyPr/>
        <a:lstStyle/>
        <a:p>
          <a:endParaRPr lang="en-IN" sz="1800"/>
        </a:p>
      </dgm:t>
    </dgm:pt>
    <dgm:pt modelId="{F2CB9B7C-7437-455C-90E0-7305CB719C97}" type="sibTrans" cxnId="{60BF8FE8-A09C-4698-A1A3-4E93D0B6166D}">
      <dgm:prSet/>
      <dgm:spPr/>
      <dgm:t>
        <a:bodyPr/>
        <a:lstStyle/>
        <a:p>
          <a:endParaRPr lang="en-IN" sz="1800"/>
        </a:p>
      </dgm:t>
    </dgm:pt>
    <dgm:pt modelId="{E579A8DA-194C-4AE3-84DD-AA2B2BF259E8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n-GB" sz="1800" dirty="0"/>
            <a:t>POPULARITY</a:t>
          </a:r>
          <a:endParaRPr lang="en-IN" sz="1800" dirty="0"/>
        </a:p>
      </dgm:t>
    </dgm:pt>
    <dgm:pt modelId="{989C2443-4205-4AA0-A346-F027291C1F21}" type="parTrans" cxnId="{7FE9C056-BF09-4487-AE88-8AFB2CAE0A6B}">
      <dgm:prSet/>
      <dgm:spPr/>
      <dgm:t>
        <a:bodyPr/>
        <a:lstStyle/>
        <a:p>
          <a:endParaRPr lang="en-IN" sz="1800"/>
        </a:p>
      </dgm:t>
    </dgm:pt>
    <dgm:pt modelId="{4BFD1B4F-5FE7-4AB2-9ECC-D0568A657A63}" type="sibTrans" cxnId="{7FE9C056-BF09-4487-AE88-8AFB2CAE0A6B}">
      <dgm:prSet/>
      <dgm:spPr/>
      <dgm:t>
        <a:bodyPr/>
        <a:lstStyle/>
        <a:p>
          <a:endParaRPr lang="en-IN" sz="1800"/>
        </a:p>
      </dgm:t>
    </dgm:pt>
    <dgm:pt modelId="{F4C71AD1-2CF0-4646-82BD-28A02B421FB7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n-GB" sz="1800" dirty="0"/>
            <a:t>FREQUENCY OF USE</a:t>
          </a:r>
          <a:endParaRPr lang="en-IN" sz="1800" dirty="0"/>
        </a:p>
      </dgm:t>
    </dgm:pt>
    <dgm:pt modelId="{FBD0BC4E-DDBB-4BB9-AAB5-1D2C551427A8}" type="parTrans" cxnId="{929AB5AA-595E-491C-8A0D-9337C6DA321B}">
      <dgm:prSet/>
      <dgm:spPr/>
      <dgm:t>
        <a:bodyPr/>
        <a:lstStyle/>
        <a:p>
          <a:endParaRPr lang="en-IN" sz="1800"/>
        </a:p>
      </dgm:t>
    </dgm:pt>
    <dgm:pt modelId="{3A9FC728-1CC2-4B21-B566-52A698C7D27D}" type="sibTrans" cxnId="{929AB5AA-595E-491C-8A0D-9337C6DA321B}">
      <dgm:prSet/>
      <dgm:spPr/>
      <dgm:t>
        <a:bodyPr/>
        <a:lstStyle/>
        <a:p>
          <a:endParaRPr lang="en-IN" sz="1800"/>
        </a:p>
      </dgm:t>
    </dgm:pt>
    <dgm:pt modelId="{975AE5C3-FF8C-4561-92F5-4B612734F346}">
      <dgm:prSet phldrT="[Text]" custT="1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r>
            <a:rPr lang="en-GB" sz="1800" dirty="0"/>
            <a:t>RECOMMEND TO FRIEND</a:t>
          </a:r>
          <a:endParaRPr lang="en-IN" sz="1800" dirty="0"/>
        </a:p>
      </dgm:t>
    </dgm:pt>
    <dgm:pt modelId="{75CCC79B-9935-4ACC-9040-FA606517508C}" type="parTrans" cxnId="{0202D79C-1891-4644-A37A-A68D10C694D8}">
      <dgm:prSet/>
      <dgm:spPr/>
      <dgm:t>
        <a:bodyPr/>
        <a:lstStyle/>
        <a:p>
          <a:endParaRPr lang="en-IN" sz="1800"/>
        </a:p>
      </dgm:t>
    </dgm:pt>
    <dgm:pt modelId="{EF6EB6AA-8253-4EB4-8CFB-479B728068FB}" type="sibTrans" cxnId="{0202D79C-1891-4644-A37A-A68D10C694D8}">
      <dgm:prSet/>
      <dgm:spPr/>
      <dgm:t>
        <a:bodyPr/>
        <a:lstStyle/>
        <a:p>
          <a:endParaRPr lang="en-IN" sz="1800"/>
        </a:p>
      </dgm:t>
    </dgm:pt>
    <dgm:pt modelId="{DF673DFE-5C38-4AFC-9BBF-A4DBC46602A6}" type="pres">
      <dgm:prSet presAssocID="{B995B213-523B-418C-80F6-FFE246A7685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7965C67-6A48-43E9-BEAB-459A5B8D8312}" type="pres">
      <dgm:prSet presAssocID="{E56E1538-6751-4A62-9027-B764E627D650}" presName="vertOn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2B992EAB-BEA5-4D3E-806D-5DE27DEABB8A}" type="pres">
      <dgm:prSet presAssocID="{E56E1538-6751-4A62-9027-B764E627D650}" presName="txOne" presStyleLbl="node0" presStyleIdx="0" presStyleCnt="1" custLinFactNeighborX="8750" custLinFactNeighborY="-681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24C332-B52C-4D51-8787-E13F768297C1}" type="pres">
      <dgm:prSet presAssocID="{E56E1538-6751-4A62-9027-B764E627D650}" presName="parTransOn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E80E689E-5945-45BA-9126-043E0F7A7FBA}" type="pres">
      <dgm:prSet presAssocID="{E56E1538-6751-4A62-9027-B764E627D650}" presName="horzOn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29D4DF59-5BD5-4F2E-A1C4-C6BF5121977B}" type="pres">
      <dgm:prSet presAssocID="{35831EB9-0DB9-4EDD-93A0-E4D30CDA2266}" presName="vertTwo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8BA3A43F-16F2-4ABC-AF34-09A05450174D}" type="pres">
      <dgm:prSet presAssocID="{35831EB9-0DB9-4EDD-93A0-E4D30CDA2266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26C3AC-F4CA-48E1-87EE-465F1F5C11E6}" type="pres">
      <dgm:prSet presAssocID="{35831EB9-0DB9-4EDD-93A0-E4D30CDA2266}" presName="parTransTwo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323BE54D-C430-450B-A046-8CD8001AFC08}" type="pres">
      <dgm:prSet presAssocID="{35831EB9-0DB9-4EDD-93A0-E4D30CDA2266}" presName="horzTwo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7CE8DB9A-F8BC-4918-A8D4-5DB9A1BEE1E0}" type="pres">
      <dgm:prSet presAssocID="{00B5F54F-9C0D-4885-AAB9-1D82D7664AF5}" presName="vertThre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495D1C10-B008-4892-92B2-FE91F328F6D0}" type="pres">
      <dgm:prSet presAssocID="{00B5F54F-9C0D-4885-AAB9-1D82D7664AF5}" presName="txThre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FB008F-C2AB-42B4-BB85-D3957EF1D03D}" type="pres">
      <dgm:prSet presAssocID="{00B5F54F-9C0D-4885-AAB9-1D82D7664AF5}" presName="horzThre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60D768FC-42CE-4587-B515-AC78AB37CFA4}" type="pres">
      <dgm:prSet presAssocID="{F2CB9B7C-7437-455C-90E0-7305CB719C97}" presName="sibSpaceThre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662C220E-9590-44A7-8718-F3E7645D3C7B}" type="pres">
      <dgm:prSet presAssocID="{E579A8DA-194C-4AE3-84DD-AA2B2BF259E8}" presName="vertThre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70352A1E-EE03-4EEF-9625-5C016A029960}" type="pres">
      <dgm:prSet presAssocID="{E579A8DA-194C-4AE3-84DD-AA2B2BF259E8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B9C159-1925-473D-9416-673BE7C1936C}" type="pres">
      <dgm:prSet presAssocID="{E579A8DA-194C-4AE3-84DD-AA2B2BF259E8}" presName="horzThre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C199E0DB-7408-4589-95DD-A4B5ECD59EE0}" type="pres">
      <dgm:prSet presAssocID="{573DBDB8-5700-4639-A668-A6BFF05597B5}" presName="sibSpaceTwo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5A3F3478-E3E8-48B8-9870-40ACB5541620}" type="pres">
      <dgm:prSet presAssocID="{F4C71AD1-2CF0-4646-82BD-28A02B421FB7}" presName="vertTwo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CD747427-DD2B-411B-8704-03E066C21991}" type="pres">
      <dgm:prSet presAssocID="{F4C71AD1-2CF0-4646-82BD-28A02B421FB7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BC8B29-DCE2-4D25-898F-3F467D88021A}" type="pres">
      <dgm:prSet presAssocID="{F4C71AD1-2CF0-4646-82BD-28A02B421FB7}" presName="parTransTwo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D0C76D99-4E6B-4F7D-A5A3-2C54220C77C2}" type="pres">
      <dgm:prSet presAssocID="{F4C71AD1-2CF0-4646-82BD-28A02B421FB7}" presName="horzTwo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955107FC-8E73-4C63-847D-74B2ECBC1B0B}" type="pres">
      <dgm:prSet presAssocID="{975AE5C3-FF8C-4561-92F5-4B612734F346}" presName="vertThre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  <dgm:pt modelId="{4EF3B7C2-B485-4FB9-8AF4-526CBA6C36A7}" type="pres">
      <dgm:prSet presAssocID="{975AE5C3-FF8C-4561-92F5-4B612734F346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06A9A2-8676-42C5-9991-5B9BEF1B36DA}" type="pres">
      <dgm:prSet presAssocID="{975AE5C3-FF8C-4561-92F5-4B612734F346}" presName="horzThre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p3d prstMaterial="matte">
          <a:bevelT w="127000" h="63500"/>
        </a:sp3d>
      </dgm:spPr>
      <dgm:t>
        <a:bodyPr/>
        <a:lstStyle/>
        <a:p>
          <a:endParaRPr lang="en-US"/>
        </a:p>
      </dgm:t>
    </dgm:pt>
  </dgm:ptLst>
  <dgm:cxnLst>
    <dgm:cxn modelId="{5EA13C81-BEA0-4377-A6BC-FCC70D8AD0F3}" type="presOf" srcId="{B995B213-523B-418C-80F6-FFE246A76854}" destId="{DF673DFE-5C38-4AFC-9BBF-A4DBC46602A6}" srcOrd="0" destOrd="0" presId="urn:microsoft.com/office/officeart/2005/8/layout/hierarchy4#2"/>
    <dgm:cxn modelId="{0F1ACE1F-1C42-41BA-9714-C64DF75B945D}" type="presOf" srcId="{E56E1538-6751-4A62-9027-B764E627D650}" destId="{2B992EAB-BEA5-4D3E-806D-5DE27DEABB8A}" srcOrd="0" destOrd="0" presId="urn:microsoft.com/office/officeart/2005/8/layout/hierarchy4#2"/>
    <dgm:cxn modelId="{2887D01E-6D3C-483C-9649-0B277F973B08}" type="presOf" srcId="{35831EB9-0DB9-4EDD-93A0-E4D30CDA2266}" destId="{8BA3A43F-16F2-4ABC-AF34-09A05450174D}" srcOrd="0" destOrd="0" presId="urn:microsoft.com/office/officeart/2005/8/layout/hierarchy4#2"/>
    <dgm:cxn modelId="{AE3D9AB3-745D-4AF7-82AB-C2BD35868360}" srcId="{E56E1538-6751-4A62-9027-B764E627D650}" destId="{35831EB9-0DB9-4EDD-93A0-E4D30CDA2266}" srcOrd="0" destOrd="0" parTransId="{72000F4E-E325-42B2-960D-033D970020BA}" sibTransId="{573DBDB8-5700-4639-A668-A6BFF05597B5}"/>
    <dgm:cxn modelId="{18BF619C-9FAC-4309-B835-BBA92D5CE5E7}" srcId="{B995B213-523B-418C-80F6-FFE246A76854}" destId="{E56E1538-6751-4A62-9027-B764E627D650}" srcOrd="0" destOrd="0" parTransId="{6E7E38C2-C648-4562-A12C-2F5344B9C95C}" sibTransId="{5B2DDDA4-7177-4855-80AC-7FC2C04C8A31}"/>
    <dgm:cxn modelId="{07272218-3C48-4934-950B-56AE86F2AC33}" type="presOf" srcId="{00B5F54F-9C0D-4885-AAB9-1D82D7664AF5}" destId="{495D1C10-B008-4892-92B2-FE91F328F6D0}" srcOrd="0" destOrd="0" presId="urn:microsoft.com/office/officeart/2005/8/layout/hierarchy4#2"/>
    <dgm:cxn modelId="{7FE9C056-BF09-4487-AE88-8AFB2CAE0A6B}" srcId="{35831EB9-0DB9-4EDD-93A0-E4D30CDA2266}" destId="{E579A8DA-194C-4AE3-84DD-AA2B2BF259E8}" srcOrd="1" destOrd="0" parTransId="{989C2443-4205-4AA0-A346-F027291C1F21}" sibTransId="{4BFD1B4F-5FE7-4AB2-9ECC-D0568A657A63}"/>
    <dgm:cxn modelId="{B027388A-0170-4E88-A57D-AE3044419C8B}" type="presOf" srcId="{975AE5C3-FF8C-4561-92F5-4B612734F346}" destId="{4EF3B7C2-B485-4FB9-8AF4-526CBA6C36A7}" srcOrd="0" destOrd="0" presId="urn:microsoft.com/office/officeart/2005/8/layout/hierarchy4#2"/>
    <dgm:cxn modelId="{902C8361-3E59-4ED4-A0A2-AB8EC01E4B01}" type="presOf" srcId="{E579A8DA-194C-4AE3-84DD-AA2B2BF259E8}" destId="{70352A1E-EE03-4EEF-9625-5C016A029960}" srcOrd="0" destOrd="0" presId="urn:microsoft.com/office/officeart/2005/8/layout/hierarchy4#2"/>
    <dgm:cxn modelId="{60BF8FE8-A09C-4698-A1A3-4E93D0B6166D}" srcId="{35831EB9-0DB9-4EDD-93A0-E4D30CDA2266}" destId="{00B5F54F-9C0D-4885-AAB9-1D82D7664AF5}" srcOrd="0" destOrd="0" parTransId="{108F0B53-192D-4D1A-89F0-88D745E1AA54}" sibTransId="{F2CB9B7C-7437-455C-90E0-7305CB719C97}"/>
    <dgm:cxn modelId="{929AB5AA-595E-491C-8A0D-9337C6DA321B}" srcId="{E56E1538-6751-4A62-9027-B764E627D650}" destId="{F4C71AD1-2CF0-4646-82BD-28A02B421FB7}" srcOrd="1" destOrd="0" parTransId="{FBD0BC4E-DDBB-4BB9-AAB5-1D2C551427A8}" sibTransId="{3A9FC728-1CC2-4B21-B566-52A698C7D27D}"/>
    <dgm:cxn modelId="{0202D79C-1891-4644-A37A-A68D10C694D8}" srcId="{F4C71AD1-2CF0-4646-82BD-28A02B421FB7}" destId="{975AE5C3-FF8C-4561-92F5-4B612734F346}" srcOrd="0" destOrd="0" parTransId="{75CCC79B-9935-4ACC-9040-FA606517508C}" sibTransId="{EF6EB6AA-8253-4EB4-8CFB-479B728068FB}"/>
    <dgm:cxn modelId="{15A69967-9538-4586-9AD9-8AE754CEB700}" type="presOf" srcId="{F4C71AD1-2CF0-4646-82BD-28A02B421FB7}" destId="{CD747427-DD2B-411B-8704-03E066C21991}" srcOrd="0" destOrd="0" presId="urn:microsoft.com/office/officeart/2005/8/layout/hierarchy4#2"/>
    <dgm:cxn modelId="{CFE95DF4-6189-4811-9ED7-1A14ED1C6F5F}" type="presParOf" srcId="{DF673DFE-5C38-4AFC-9BBF-A4DBC46602A6}" destId="{F7965C67-6A48-43E9-BEAB-459A5B8D8312}" srcOrd="0" destOrd="0" presId="urn:microsoft.com/office/officeart/2005/8/layout/hierarchy4#2"/>
    <dgm:cxn modelId="{00FFDC0C-1AF6-4D3A-8314-D4BD1E4CBFB8}" type="presParOf" srcId="{F7965C67-6A48-43E9-BEAB-459A5B8D8312}" destId="{2B992EAB-BEA5-4D3E-806D-5DE27DEABB8A}" srcOrd="0" destOrd="0" presId="urn:microsoft.com/office/officeart/2005/8/layout/hierarchy4#2"/>
    <dgm:cxn modelId="{A0AF90E8-53CC-448A-AB60-D3DB29C955DB}" type="presParOf" srcId="{F7965C67-6A48-43E9-BEAB-459A5B8D8312}" destId="{9024C332-B52C-4D51-8787-E13F768297C1}" srcOrd="1" destOrd="0" presId="urn:microsoft.com/office/officeart/2005/8/layout/hierarchy4#2"/>
    <dgm:cxn modelId="{2683DA0F-409F-4B7E-82F7-E41B4333C0EE}" type="presParOf" srcId="{F7965C67-6A48-43E9-BEAB-459A5B8D8312}" destId="{E80E689E-5945-45BA-9126-043E0F7A7FBA}" srcOrd="2" destOrd="0" presId="urn:microsoft.com/office/officeart/2005/8/layout/hierarchy4#2"/>
    <dgm:cxn modelId="{8C934C2F-AC90-46C7-8547-F685D93AEDF3}" type="presParOf" srcId="{E80E689E-5945-45BA-9126-043E0F7A7FBA}" destId="{29D4DF59-5BD5-4F2E-A1C4-C6BF5121977B}" srcOrd="0" destOrd="0" presId="urn:microsoft.com/office/officeart/2005/8/layout/hierarchy4#2"/>
    <dgm:cxn modelId="{828DEC2C-59B8-49C6-B634-012A82E35F16}" type="presParOf" srcId="{29D4DF59-5BD5-4F2E-A1C4-C6BF5121977B}" destId="{8BA3A43F-16F2-4ABC-AF34-09A05450174D}" srcOrd="0" destOrd="0" presId="urn:microsoft.com/office/officeart/2005/8/layout/hierarchy4#2"/>
    <dgm:cxn modelId="{BA510570-198C-42C4-A5BB-4D2C4B140A09}" type="presParOf" srcId="{29D4DF59-5BD5-4F2E-A1C4-C6BF5121977B}" destId="{5D26C3AC-F4CA-48E1-87EE-465F1F5C11E6}" srcOrd="1" destOrd="0" presId="urn:microsoft.com/office/officeart/2005/8/layout/hierarchy4#2"/>
    <dgm:cxn modelId="{CF4A9B22-D220-4D13-9D6A-180DCA77C8A2}" type="presParOf" srcId="{29D4DF59-5BD5-4F2E-A1C4-C6BF5121977B}" destId="{323BE54D-C430-450B-A046-8CD8001AFC08}" srcOrd="2" destOrd="0" presId="urn:microsoft.com/office/officeart/2005/8/layout/hierarchy4#2"/>
    <dgm:cxn modelId="{E7F9D55A-5576-4C8C-A04B-94803600B3B6}" type="presParOf" srcId="{323BE54D-C430-450B-A046-8CD8001AFC08}" destId="{7CE8DB9A-F8BC-4918-A8D4-5DB9A1BEE1E0}" srcOrd="0" destOrd="0" presId="urn:microsoft.com/office/officeart/2005/8/layout/hierarchy4#2"/>
    <dgm:cxn modelId="{A85C612C-65AE-4D9E-A47A-240CE8422893}" type="presParOf" srcId="{7CE8DB9A-F8BC-4918-A8D4-5DB9A1BEE1E0}" destId="{495D1C10-B008-4892-92B2-FE91F328F6D0}" srcOrd="0" destOrd="0" presId="urn:microsoft.com/office/officeart/2005/8/layout/hierarchy4#2"/>
    <dgm:cxn modelId="{8FB0213B-0136-4C3B-9D16-1FB2A51D3BDF}" type="presParOf" srcId="{7CE8DB9A-F8BC-4918-A8D4-5DB9A1BEE1E0}" destId="{5EFB008F-C2AB-42B4-BB85-D3957EF1D03D}" srcOrd="1" destOrd="0" presId="urn:microsoft.com/office/officeart/2005/8/layout/hierarchy4#2"/>
    <dgm:cxn modelId="{6B23BD72-E974-4632-BF29-134F0801CEB0}" type="presParOf" srcId="{323BE54D-C430-450B-A046-8CD8001AFC08}" destId="{60D768FC-42CE-4587-B515-AC78AB37CFA4}" srcOrd="1" destOrd="0" presId="urn:microsoft.com/office/officeart/2005/8/layout/hierarchy4#2"/>
    <dgm:cxn modelId="{4C29060C-ED05-412C-9033-BFD9F594A9D1}" type="presParOf" srcId="{323BE54D-C430-450B-A046-8CD8001AFC08}" destId="{662C220E-9590-44A7-8718-F3E7645D3C7B}" srcOrd="2" destOrd="0" presId="urn:microsoft.com/office/officeart/2005/8/layout/hierarchy4#2"/>
    <dgm:cxn modelId="{DCD92136-0860-4E84-95D1-E76F8FAF1C02}" type="presParOf" srcId="{662C220E-9590-44A7-8718-F3E7645D3C7B}" destId="{70352A1E-EE03-4EEF-9625-5C016A029960}" srcOrd="0" destOrd="0" presId="urn:microsoft.com/office/officeart/2005/8/layout/hierarchy4#2"/>
    <dgm:cxn modelId="{497BBB6E-1D35-4501-B7BD-27B966EBAF1B}" type="presParOf" srcId="{662C220E-9590-44A7-8718-F3E7645D3C7B}" destId="{90B9C159-1925-473D-9416-673BE7C1936C}" srcOrd="1" destOrd="0" presId="urn:microsoft.com/office/officeart/2005/8/layout/hierarchy4#2"/>
    <dgm:cxn modelId="{48A88247-5206-4FCB-85CF-4A4F38D485BA}" type="presParOf" srcId="{E80E689E-5945-45BA-9126-043E0F7A7FBA}" destId="{C199E0DB-7408-4589-95DD-A4B5ECD59EE0}" srcOrd="1" destOrd="0" presId="urn:microsoft.com/office/officeart/2005/8/layout/hierarchy4#2"/>
    <dgm:cxn modelId="{D40F4F5C-A51A-4058-BD59-AA3C11B469A4}" type="presParOf" srcId="{E80E689E-5945-45BA-9126-043E0F7A7FBA}" destId="{5A3F3478-E3E8-48B8-9870-40ACB5541620}" srcOrd="2" destOrd="0" presId="urn:microsoft.com/office/officeart/2005/8/layout/hierarchy4#2"/>
    <dgm:cxn modelId="{1C451C54-2F9E-4744-8DFF-253192A393EA}" type="presParOf" srcId="{5A3F3478-E3E8-48B8-9870-40ACB5541620}" destId="{CD747427-DD2B-411B-8704-03E066C21991}" srcOrd="0" destOrd="0" presId="urn:microsoft.com/office/officeart/2005/8/layout/hierarchy4#2"/>
    <dgm:cxn modelId="{1D31A23B-3FCC-4D80-B923-3266EA45A34A}" type="presParOf" srcId="{5A3F3478-E3E8-48B8-9870-40ACB5541620}" destId="{9FBC8B29-DCE2-4D25-898F-3F467D88021A}" srcOrd="1" destOrd="0" presId="urn:microsoft.com/office/officeart/2005/8/layout/hierarchy4#2"/>
    <dgm:cxn modelId="{1A9DECF9-02E0-44F8-B8E2-1B643DD0AA54}" type="presParOf" srcId="{5A3F3478-E3E8-48B8-9870-40ACB5541620}" destId="{D0C76D99-4E6B-4F7D-A5A3-2C54220C77C2}" srcOrd="2" destOrd="0" presId="urn:microsoft.com/office/officeart/2005/8/layout/hierarchy4#2"/>
    <dgm:cxn modelId="{9ABD6580-754E-4197-9A23-93FB686E49C3}" type="presParOf" srcId="{D0C76D99-4E6B-4F7D-A5A3-2C54220C77C2}" destId="{955107FC-8E73-4C63-847D-74B2ECBC1B0B}" srcOrd="0" destOrd="0" presId="urn:microsoft.com/office/officeart/2005/8/layout/hierarchy4#2"/>
    <dgm:cxn modelId="{BADEC220-DE7A-4AA6-9339-E43E1C2454AD}" type="presParOf" srcId="{955107FC-8E73-4C63-847D-74B2ECBC1B0B}" destId="{4EF3B7C2-B485-4FB9-8AF4-526CBA6C36A7}" srcOrd="0" destOrd="0" presId="urn:microsoft.com/office/officeart/2005/8/layout/hierarchy4#2"/>
    <dgm:cxn modelId="{E3AA4A9F-F6BD-42C8-B3C6-687122242251}" type="presParOf" srcId="{955107FC-8E73-4C63-847D-74B2ECBC1B0B}" destId="{C106A9A2-8676-42C5-9991-5B9BEF1B36DA}" srcOrd="1" destOrd="0" presId="urn:microsoft.com/office/officeart/2005/8/layout/hierarchy4#2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A9F959-291B-4E94-9706-AE824E06C418}" type="doc">
      <dgm:prSet loTypeId="urn:microsoft.com/office/officeart/2005/8/layout/hProcess7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93A287D-EEC6-40EE-AC4F-A0EFB365C659}">
      <dgm:prSet phldrT="[Text]" custT="1"/>
      <dgm:spPr/>
      <dgm:t>
        <a:bodyPr/>
        <a:lstStyle/>
        <a:p>
          <a:pPr algn="l"/>
          <a:r>
            <a:rPr lang="en-US" sz="1800" b="1">
              <a:latin typeface="Times New Roman" pitchFamily="18" charset="0"/>
              <a:cs typeface="Times New Roman" pitchFamily="18" charset="0"/>
            </a:rPr>
            <a:t>Target Variable</a:t>
          </a:r>
        </a:p>
      </dgm:t>
    </dgm:pt>
    <dgm:pt modelId="{7A9DBD3F-BBD3-40A5-947B-E6675B32F0CB}" type="parTrans" cxnId="{D917BC68-3F28-4C8C-9147-14EFB4C07556}">
      <dgm:prSet/>
      <dgm:spPr/>
      <dgm:t>
        <a:bodyPr/>
        <a:lstStyle/>
        <a:p>
          <a:pPr algn="l"/>
          <a:endParaRPr lang="en-US" sz="1800"/>
        </a:p>
      </dgm:t>
    </dgm:pt>
    <dgm:pt modelId="{FD65EAD5-ADD3-4177-9B2D-CD347BD7FB7D}" type="sibTrans" cxnId="{D917BC68-3F28-4C8C-9147-14EFB4C07556}">
      <dgm:prSet/>
      <dgm:spPr/>
      <dgm:t>
        <a:bodyPr/>
        <a:lstStyle/>
        <a:p>
          <a:pPr algn="l"/>
          <a:endParaRPr lang="en-US" sz="1800"/>
        </a:p>
      </dgm:t>
    </dgm:pt>
    <dgm:pt modelId="{F8770B65-F100-490C-9D90-E40913894264}">
      <dgm:prSet phldrT="[Text]" custT="1"/>
      <dgm:spPr/>
      <dgm:t>
        <a:bodyPr/>
        <a:lstStyle/>
        <a:p>
          <a:pPr algn="l"/>
          <a:r>
            <a:rPr lang="en-US" sz="1800" b="1">
              <a:latin typeface="Times New Roman" pitchFamily="18" charset="0"/>
              <a:cs typeface="Times New Roman" pitchFamily="18" charset="0"/>
            </a:rPr>
            <a:t>Independent Variables</a:t>
          </a:r>
        </a:p>
      </dgm:t>
    </dgm:pt>
    <dgm:pt modelId="{4FAF2FE7-46B6-476A-A236-CA8F0DF81806}" type="parTrans" cxnId="{CCBAC095-47AF-41D8-85FC-DF12C3E2A699}">
      <dgm:prSet/>
      <dgm:spPr/>
      <dgm:t>
        <a:bodyPr/>
        <a:lstStyle/>
        <a:p>
          <a:pPr algn="l"/>
          <a:endParaRPr lang="en-US" sz="1800"/>
        </a:p>
      </dgm:t>
    </dgm:pt>
    <dgm:pt modelId="{B557F3F2-709F-49CE-95CD-0F85AB6632E7}" type="sibTrans" cxnId="{CCBAC095-47AF-41D8-85FC-DF12C3E2A699}">
      <dgm:prSet/>
      <dgm:spPr/>
      <dgm:t>
        <a:bodyPr/>
        <a:lstStyle/>
        <a:p>
          <a:pPr algn="l"/>
          <a:endParaRPr lang="en-US" sz="1800"/>
        </a:p>
      </dgm:t>
    </dgm:pt>
    <dgm:pt modelId="{96FA3551-F04E-4158-B482-D902363E3BF5}">
      <dgm:prSet phldrT="[Text]" custT="1"/>
      <dgm:spPr/>
      <dgm:t>
        <a:bodyPr/>
        <a:lstStyle/>
        <a:p>
          <a:pPr algn="l"/>
          <a:r>
            <a:rPr lang="en-US" sz="1800" b="1">
              <a:latin typeface="Times New Roman" pitchFamily="18" charset="0"/>
              <a:cs typeface="Times New Roman" pitchFamily="18" charset="0"/>
            </a:rPr>
            <a:t>Gender</a:t>
          </a:r>
        </a:p>
      </dgm:t>
    </dgm:pt>
    <dgm:pt modelId="{6BB34CB3-23E3-4BD7-9E2A-D982162E1E8B}" type="parTrans" cxnId="{FE924D2B-666E-4FAA-BA1A-50E13E1CF0E1}">
      <dgm:prSet/>
      <dgm:spPr/>
      <dgm:t>
        <a:bodyPr/>
        <a:lstStyle/>
        <a:p>
          <a:pPr algn="l"/>
          <a:endParaRPr lang="en-US" sz="1800"/>
        </a:p>
      </dgm:t>
    </dgm:pt>
    <dgm:pt modelId="{D7C53DB9-E6D6-445C-A1F3-F323ACC14E81}" type="sibTrans" cxnId="{FE924D2B-666E-4FAA-BA1A-50E13E1CF0E1}">
      <dgm:prSet/>
      <dgm:spPr/>
      <dgm:t>
        <a:bodyPr/>
        <a:lstStyle/>
        <a:p>
          <a:pPr algn="l"/>
          <a:endParaRPr lang="en-US" sz="1800"/>
        </a:p>
      </dgm:t>
    </dgm:pt>
    <dgm:pt modelId="{B13276BD-38FC-4C5C-9DCD-D3423017E36E}">
      <dgm:prSet phldrT="[Text]" custT="1"/>
      <dgm:spPr/>
      <dgm:t>
        <a:bodyPr/>
        <a:lstStyle/>
        <a:p>
          <a:pPr algn="l"/>
          <a:r>
            <a:rPr lang="en-US" sz="1800" b="1">
              <a:latin typeface="Times New Roman" pitchFamily="18" charset="0"/>
              <a:cs typeface="Times New Roman" pitchFamily="18" charset="0"/>
            </a:rPr>
            <a:t>Causes for better brand</a:t>
          </a:r>
        </a:p>
      </dgm:t>
    </dgm:pt>
    <dgm:pt modelId="{0FBA8915-B543-4A86-A942-4DFB3684E0A4}" type="parTrans" cxnId="{3EA070FF-2E38-4E4F-86CD-904BA65D3C41}">
      <dgm:prSet/>
      <dgm:spPr/>
      <dgm:t>
        <a:bodyPr/>
        <a:lstStyle/>
        <a:p>
          <a:pPr algn="l"/>
          <a:endParaRPr lang="en-US" sz="1800"/>
        </a:p>
      </dgm:t>
    </dgm:pt>
    <dgm:pt modelId="{5E5A0E5F-AF4B-4A00-ABEA-53717E85001B}" type="sibTrans" cxnId="{3EA070FF-2E38-4E4F-86CD-904BA65D3C41}">
      <dgm:prSet/>
      <dgm:spPr/>
      <dgm:t>
        <a:bodyPr/>
        <a:lstStyle/>
        <a:p>
          <a:pPr algn="l"/>
          <a:endParaRPr lang="en-US" sz="1800"/>
        </a:p>
      </dgm:t>
    </dgm:pt>
    <dgm:pt modelId="{0AFFAAB4-44EB-4173-8917-021E7E5E8E26}">
      <dgm:prSet phldrT="[Text]" custT="1"/>
      <dgm:spPr/>
      <dgm:t>
        <a:bodyPr/>
        <a:lstStyle/>
        <a:p>
          <a:pPr algn="l"/>
          <a:r>
            <a:rPr lang="en-US" sz="1800" b="1">
              <a:latin typeface="Times New Roman" pitchFamily="18" charset="0"/>
              <a:cs typeface="Times New Roman" pitchFamily="18" charset="0"/>
            </a:rPr>
            <a:t>Overall Satisfaction</a:t>
          </a:r>
        </a:p>
      </dgm:t>
    </dgm:pt>
    <dgm:pt modelId="{4D81DC77-3049-4510-B55F-781A3AC0916B}" type="parTrans" cxnId="{3758F59E-9976-4C38-9F5A-DFBB296D53BB}">
      <dgm:prSet/>
      <dgm:spPr/>
      <dgm:t>
        <a:bodyPr/>
        <a:lstStyle/>
        <a:p>
          <a:pPr algn="l"/>
          <a:endParaRPr lang="en-US" sz="1800"/>
        </a:p>
      </dgm:t>
    </dgm:pt>
    <dgm:pt modelId="{01E6920C-82AD-472D-80CD-9AB9CDAF3D5E}" type="sibTrans" cxnId="{3758F59E-9976-4C38-9F5A-DFBB296D53BB}">
      <dgm:prSet/>
      <dgm:spPr/>
      <dgm:t>
        <a:bodyPr/>
        <a:lstStyle/>
        <a:p>
          <a:pPr algn="l"/>
          <a:endParaRPr lang="en-US" sz="1800"/>
        </a:p>
      </dgm:t>
    </dgm:pt>
    <dgm:pt modelId="{7C81053C-49E9-45E0-9919-D41E41D92F92}">
      <dgm:prSet phldrT="[Text]" custT="1"/>
      <dgm:spPr/>
      <dgm:t>
        <a:bodyPr/>
        <a:lstStyle/>
        <a:p>
          <a:pPr algn="l"/>
          <a:r>
            <a:rPr lang="en-US" sz="1800" b="1">
              <a:latin typeface="Times New Roman" pitchFamily="18" charset="0"/>
              <a:cs typeface="Times New Roman" pitchFamily="18" charset="0"/>
            </a:rPr>
            <a:t>Location</a:t>
          </a:r>
        </a:p>
      </dgm:t>
    </dgm:pt>
    <dgm:pt modelId="{1D472259-6674-4D3C-A8AD-3675957B4781}" type="parTrans" cxnId="{2AC76C75-030A-4AA9-ADC9-A41317810278}">
      <dgm:prSet/>
      <dgm:spPr/>
      <dgm:t>
        <a:bodyPr/>
        <a:lstStyle/>
        <a:p>
          <a:pPr algn="l"/>
          <a:endParaRPr lang="en-US" sz="1800"/>
        </a:p>
      </dgm:t>
    </dgm:pt>
    <dgm:pt modelId="{CFCD1ECA-A3BB-4C43-BE98-85A4EE4DFA09}" type="sibTrans" cxnId="{2AC76C75-030A-4AA9-ADC9-A41317810278}">
      <dgm:prSet/>
      <dgm:spPr/>
      <dgm:t>
        <a:bodyPr/>
        <a:lstStyle/>
        <a:p>
          <a:pPr algn="l"/>
          <a:endParaRPr lang="en-US" sz="1800"/>
        </a:p>
      </dgm:t>
    </dgm:pt>
    <dgm:pt modelId="{126714DE-0ED1-4F2E-A86A-139C5108B0D1}">
      <dgm:prSet phldrT="[Text]" custT="1"/>
      <dgm:spPr/>
      <dgm:t>
        <a:bodyPr/>
        <a:lstStyle/>
        <a:p>
          <a:pPr algn="l"/>
          <a:r>
            <a:rPr lang="en-US" sz="1800" b="1" dirty="0">
              <a:latin typeface="Times New Roman" pitchFamily="18" charset="0"/>
              <a:cs typeface="Times New Roman" pitchFamily="18" charset="0"/>
            </a:rPr>
            <a:t>Other herbal brands</a:t>
          </a:r>
        </a:p>
      </dgm:t>
    </dgm:pt>
    <dgm:pt modelId="{CFD3CD91-A737-4F99-ACD5-F68296708BE8}" type="parTrans" cxnId="{36ECCB79-41F5-44DC-9071-D6D98E5D893D}">
      <dgm:prSet/>
      <dgm:spPr/>
      <dgm:t>
        <a:bodyPr/>
        <a:lstStyle/>
        <a:p>
          <a:pPr algn="l"/>
          <a:endParaRPr lang="en-US" sz="1800"/>
        </a:p>
      </dgm:t>
    </dgm:pt>
    <dgm:pt modelId="{B5C5AEB1-44FE-45BA-8CF6-E73842144F65}" type="sibTrans" cxnId="{36ECCB79-41F5-44DC-9071-D6D98E5D893D}">
      <dgm:prSet/>
      <dgm:spPr/>
      <dgm:t>
        <a:bodyPr/>
        <a:lstStyle/>
        <a:p>
          <a:pPr algn="l"/>
          <a:endParaRPr lang="en-US" sz="1800"/>
        </a:p>
      </dgm:t>
    </dgm:pt>
    <dgm:pt modelId="{6BFB9385-06CD-46E9-B69C-9D56AF4E6BA6}">
      <dgm:prSet phldrT="[Text]" custT="1"/>
      <dgm:spPr/>
      <dgm:t>
        <a:bodyPr/>
        <a:lstStyle/>
        <a:p>
          <a:pPr algn="l"/>
          <a:r>
            <a:rPr lang="en-US" sz="1800" b="1" dirty="0">
              <a:latin typeface="Times New Roman" pitchFamily="18" charset="0"/>
              <a:cs typeface="Times New Roman" pitchFamily="18" charset="0"/>
            </a:rPr>
            <a:t>Reasons for buying</a:t>
          </a:r>
        </a:p>
      </dgm:t>
    </dgm:pt>
    <dgm:pt modelId="{997C5774-37A5-41DE-BC55-055049FB86CD}" type="parTrans" cxnId="{278B7A42-DAE5-47B1-9706-F948ABF506E5}">
      <dgm:prSet/>
      <dgm:spPr/>
      <dgm:t>
        <a:bodyPr/>
        <a:lstStyle/>
        <a:p>
          <a:pPr algn="l"/>
          <a:endParaRPr lang="en-US" sz="1800"/>
        </a:p>
      </dgm:t>
    </dgm:pt>
    <dgm:pt modelId="{9A0B155A-CBF4-4EF2-8499-DCCC352C2B38}" type="sibTrans" cxnId="{278B7A42-DAE5-47B1-9706-F948ABF506E5}">
      <dgm:prSet/>
      <dgm:spPr/>
      <dgm:t>
        <a:bodyPr/>
        <a:lstStyle/>
        <a:p>
          <a:pPr algn="l"/>
          <a:endParaRPr lang="en-US" sz="1800"/>
        </a:p>
      </dgm:t>
    </dgm:pt>
    <dgm:pt modelId="{F6826724-CC7F-4ECF-BE67-2AA64461AE97}">
      <dgm:prSet phldrT="[Text]" custT="1"/>
      <dgm:spPr/>
      <dgm:t>
        <a:bodyPr/>
        <a:lstStyle/>
        <a:p>
          <a:pPr algn="l"/>
          <a:r>
            <a:rPr lang="en-US" sz="1800" b="1">
              <a:latin typeface="Times New Roman" pitchFamily="18" charset="0"/>
              <a:cs typeface="Times New Roman" pitchFamily="18" charset="0"/>
            </a:rPr>
            <a:t>Benefits</a:t>
          </a:r>
        </a:p>
      </dgm:t>
    </dgm:pt>
    <dgm:pt modelId="{03692326-AD76-4D4E-BC93-60E7826455AB}" type="parTrans" cxnId="{95314DCE-7810-4CD9-B801-76DE831CCE7C}">
      <dgm:prSet/>
      <dgm:spPr/>
      <dgm:t>
        <a:bodyPr/>
        <a:lstStyle/>
        <a:p>
          <a:pPr algn="l"/>
          <a:endParaRPr lang="en-US" sz="1800"/>
        </a:p>
      </dgm:t>
    </dgm:pt>
    <dgm:pt modelId="{DAC5FEF3-9438-4B2B-A14E-8AE814D08C8A}" type="sibTrans" cxnId="{95314DCE-7810-4CD9-B801-76DE831CCE7C}">
      <dgm:prSet/>
      <dgm:spPr/>
      <dgm:t>
        <a:bodyPr/>
        <a:lstStyle/>
        <a:p>
          <a:pPr algn="l"/>
          <a:endParaRPr lang="en-US" sz="1800"/>
        </a:p>
      </dgm:t>
    </dgm:pt>
    <dgm:pt modelId="{9E57785E-8A98-44B7-9ECD-38BA0C896AAC}">
      <dgm:prSet phldrT="[Text]" custT="1"/>
      <dgm:spPr/>
      <dgm:t>
        <a:bodyPr/>
        <a:lstStyle/>
        <a:p>
          <a:pPr algn="l"/>
          <a:r>
            <a:rPr lang="en-US" sz="1800" b="1">
              <a:latin typeface="Times New Roman" pitchFamily="18" charset="0"/>
              <a:cs typeface="Times New Roman" pitchFamily="18" charset="0"/>
            </a:rPr>
            <a:t>Improvements needed</a:t>
          </a:r>
        </a:p>
      </dgm:t>
    </dgm:pt>
    <dgm:pt modelId="{0A731110-0632-494C-ACC1-7845E721D1CE}" type="parTrans" cxnId="{5C3E31AC-D07F-438A-8492-2CDC936FEE4D}">
      <dgm:prSet/>
      <dgm:spPr/>
      <dgm:t>
        <a:bodyPr/>
        <a:lstStyle/>
        <a:p>
          <a:pPr algn="l"/>
          <a:endParaRPr lang="en-US" sz="1800"/>
        </a:p>
      </dgm:t>
    </dgm:pt>
    <dgm:pt modelId="{3F57BF62-1809-4F02-B442-F1384CB38F0D}" type="sibTrans" cxnId="{5C3E31AC-D07F-438A-8492-2CDC936FEE4D}">
      <dgm:prSet/>
      <dgm:spPr/>
      <dgm:t>
        <a:bodyPr/>
        <a:lstStyle/>
        <a:p>
          <a:pPr algn="l"/>
          <a:endParaRPr lang="en-US" sz="1800"/>
        </a:p>
      </dgm:t>
    </dgm:pt>
    <dgm:pt modelId="{DE623C9B-AF9E-438F-B053-BD7534670D78}">
      <dgm:prSet phldrT="[Text]" custT="1"/>
      <dgm:spPr/>
      <dgm:t>
        <a:bodyPr/>
        <a:lstStyle/>
        <a:p>
          <a:pPr algn="l"/>
          <a:endParaRPr lang="en-US" sz="1800" b="1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</dgm:t>
    </dgm:pt>
    <dgm:pt modelId="{BC56F3D5-1ABA-4B56-B78E-97D12D2ABDC1}" type="parTrans" cxnId="{6B527373-CC2C-4601-94C3-0E52A345CDB2}">
      <dgm:prSet/>
      <dgm:spPr/>
      <dgm:t>
        <a:bodyPr/>
        <a:lstStyle/>
        <a:p>
          <a:pPr algn="l"/>
          <a:endParaRPr lang="en-US" sz="1800"/>
        </a:p>
      </dgm:t>
    </dgm:pt>
    <dgm:pt modelId="{877A238F-5560-4DF5-B262-655891223E81}" type="sibTrans" cxnId="{6B527373-CC2C-4601-94C3-0E52A345CDB2}">
      <dgm:prSet/>
      <dgm:spPr/>
      <dgm:t>
        <a:bodyPr/>
        <a:lstStyle/>
        <a:p>
          <a:pPr algn="l"/>
          <a:endParaRPr lang="en-US" sz="1800"/>
        </a:p>
      </dgm:t>
    </dgm:pt>
    <dgm:pt modelId="{ED675C42-2996-407F-B2EA-0B2D94E2A5B7}" type="pres">
      <dgm:prSet presAssocID="{B1A9F959-291B-4E94-9706-AE824E06C41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07ED1B-2628-4129-A1DB-61368B3802C8}" type="pres">
      <dgm:prSet presAssocID="{993A287D-EEC6-40EE-AC4F-A0EFB365C659}" presName="compositeNode" presStyleCnt="0">
        <dgm:presLayoutVars>
          <dgm:bulletEnabled val="1"/>
        </dgm:presLayoutVars>
      </dgm:prSet>
      <dgm:spPr/>
    </dgm:pt>
    <dgm:pt modelId="{24772727-C4F5-4BF4-95CB-04C4081B78F5}" type="pres">
      <dgm:prSet presAssocID="{993A287D-EEC6-40EE-AC4F-A0EFB365C659}" presName="bgRect" presStyleLbl="node1" presStyleIdx="0" presStyleCnt="2"/>
      <dgm:spPr/>
      <dgm:t>
        <a:bodyPr/>
        <a:lstStyle/>
        <a:p>
          <a:endParaRPr lang="en-US"/>
        </a:p>
      </dgm:t>
    </dgm:pt>
    <dgm:pt modelId="{9876778E-A2EF-4033-9F74-E264B41AFD9E}" type="pres">
      <dgm:prSet presAssocID="{993A287D-EEC6-40EE-AC4F-A0EFB365C659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7B3258-E327-461D-AADC-35480F7AB3BB}" type="pres">
      <dgm:prSet presAssocID="{993A287D-EEC6-40EE-AC4F-A0EFB365C65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0538AB-76A8-438F-B145-F2856B5C1146}" type="pres">
      <dgm:prSet presAssocID="{FD65EAD5-ADD3-4177-9B2D-CD347BD7FB7D}" presName="hSp" presStyleCnt="0"/>
      <dgm:spPr/>
    </dgm:pt>
    <dgm:pt modelId="{099EB43A-14C1-4ACA-AB4D-8B10999109F5}" type="pres">
      <dgm:prSet presAssocID="{FD65EAD5-ADD3-4177-9B2D-CD347BD7FB7D}" presName="vProcSp" presStyleCnt="0"/>
      <dgm:spPr/>
    </dgm:pt>
    <dgm:pt modelId="{7C5253B4-5B48-4D76-95F7-903B055C9B2F}" type="pres">
      <dgm:prSet presAssocID="{FD65EAD5-ADD3-4177-9B2D-CD347BD7FB7D}" presName="vSp1" presStyleCnt="0"/>
      <dgm:spPr/>
    </dgm:pt>
    <dgm:pt modelId="{511F202A-148B-43F8-9385-B29D062DC082}" type="pres">
      <dgm:prSet presAssocID="{FD65EAD5-ADD3-4177-9B2D-CD347BD7FB7D}" presName="simulatedConn" presStyleLbl="solidFgAcc1" presStyleIdx="0" presStyleCnt="1"/>
      <dgm:spPr/>
    </dgm:pt>
    <dgm:pt modelId="{1E450967-B4D2-474D-9FB8-CEA708DE0E89}" type="pres">
      <dgm:prSet presAssocID="{FD65EAD5-ADD3-4177-9B2D-CD347BD7FB7D}" presName="vSp2" presStyleCnt="0"/>
      <dgm:spPr/>
    </dgm:pt>
    <dgm:pt modelId="{B81A03CF-20C1-4CCE-96C3-30418835854A}" type="pres">
      <dgm:prSet presAssocID="{FD65EAD5-ADD3-4177-9B2D-CD347BD7FB7D}" presName="sibTrans" presStyleCnt="0"/>
      <dgm:spPr/>
    </dgm:pt>
    <dgm:pt modelId="{191B9787-3A99-45FC-9434-0FD681A31FD6}" type="pres">
      <dgm:prSet presAssocID="{F8770B65-F100-490C-9D90-E40913894264}" presName="compositeNode" presStyleCnt="0">
        <dgm:presLayoutVars>
          <dgm:bulletEnabled val="1"/>
        </dgm:presLayoutVars>
      </dgm:prSet>
      <dgm:spPr/>
    </dgm:pt>
    <dgm:pt modelId="{2CE7474A-F2DD-4FCC-9565-4738FDC369F4}" type="pres">
      <dgm:prSet presAssocID="{F8770B65-F100-490C-9D90-E40913894264}" presName="bgRect" presStyleLbl="node1" presStyleIdx="1" presStyleCnt="2"/>
      <dgm:spPr/>
      <dgm:t>
        <a:bodyPr/>
        <a:lstStyle/>
        <a:p>
          <a:endParaRPr lang="en-US"/>
        </a:p>
      </dgm:t>
    </dgm:pt>
    <dgm:pt modelId="{08687A9A-51EE-4878-B9BA-AB24E0738E2D}" type="pres">
      <dgm:prSet presAssocID="{F8770B65-F100-490C-9D90-E40913894264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D48BCE-14F1-4DB7-AD61-59BF2760602C}" type="pres">
      <dgm:prSet presAssocID="{F8770B65-F100-490C-9D90-E40913894264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E924D2B-666E-4FAA-BA1A-50E13E1CF0E1}" srcId="{F8770B65-F100-490C-9D90-E40913894264}" destId="{96FA3551-F04E-4158-B482-D902363E3BF5}" srcOrd="0" destOrd="0" parTransId="{6BB34CB3-23E3-4BD7-9E2A-D982162E1E8B}" sibTransId="{D7C53DB9-E6D6-445C-A1F3-F323ACC14E81}"/>
    <dgm:cxn modelId="{36ECCB79-41F5-44DC-9071-D6D98E5D893D}" srcId="{F8770B65-F100-490C-9D90-E40913894264}" destId="{126714DE-0ED1-4F2E-A86A-139C5108B0D1}" srcOrd="2" destOrd="0" parTransId="{CFD3CD91-A737-4F99-ACD5-F68296708BE8}" sibTransId="{B5C5AEB1-44FE-45BA-8CF6-E73842144F65}"/>
    <dgm:cxn modelId="{B4A35825-18C2-42FB-BD0D-1C6B92B7D56F}" type="presOf" srcId="{F8770B65-F100-490C-9D90-E40913894264}" destId="{2CE7474A-F2DD-4FCC-9565-4738FDC369F4}" srcOrd="0" destOrd="0" presId="urn:microsoft.com/office/officeart/2005/8/layout/hProcess7"/>
    <dgm:cxn modelId="{D917BC68-3F28-4C8C-9147-14EFB4C07556}" srcId="{B1A9F959-291B-4E94-9706-AE824E06C418}" destId="{993A287D-EEC6-40EE-AC4F-A0EFB365C659}" srcOrd="0" destOrd="0" parTransId="{7A9DBD3F-BBD3-40A5-947B-E6675B32F0CB}" sibTransId="{FD65EAD5-ADD3-4177-9B2D-CD347BD7FB7D}"/>
    <dgm:cxn modelId="{5C3E31AC-D07F-438A-8492-2CDC936FEE4D}" srcId="{F8770B65-F100-490C-9D90-E40913894264}" destId="{9E57785E-8A98-44B7-9ECD-38BA0C896AAC}" srcOrd="5" destOrd="0" parTransId="{0A731110-0632-494C-ACC1-7845E721D1CE}" sibTransId="{3F57BF62-1809-4F02-B442-F1384CB38F0D}"/>
    <dgm:cxn modelId="{DFD39321-8F06-4B4A-8E69-846F940B5C6E}" type="presOf" srcId="{126714DE-0ED1-4F2E-A86A-139C5108B0D1}" destId="{59D48BCE-14F1-4DB7-AD61-59BF2760602C}" srcOrd="0" destOrd="2" presId="urn:microsoft.com/office/officeart/2005/8/layout/hProcess7"/>
    <dgm:cxn modelId="{69A4929A-7386-4D47-8C5A-C0E3EE4813F1}" type="presOf" srcId="{993A287D-EEC6-40EE-AC4F-A0EFB365C659}" destId="{9876778E-A2EF-4033-9F74-E264B41AFD9E}" srcOrd="1" destOrd="0" presId="urn:microsoft.com/office/officeart/2005/8/layout/hProcess7"/>
    <dgm:cxn modelId="{6F0EA91C-5BC5-4944-9DEC-37A41CD84CA5}" type="presOf" srcId="{B1A9F959-291B-4E94-9706-AE824E06C418}" destId="{ED675C42-2996-407F-B2EA-0B2D94E2A5B7}" srcOrd="0" destOrd="0" presId="urn:microsoft.com/office/officeart/2005/8/layout/hProcess7"/>
    <dgm:cxn modelId="{95314DCE-7810-4CD9-B801-76DE831CCE7C}" srcId="{F8770B65-F100-490C-9D90-E40913894264}" destId="{F6826724-CC7F-4ECF-BE67-2AA64461AE97}" srcOrd="4" destOrd="0" parTransId="{03692326-AD76-4D4E-BC93-60E7826455AB}" sibTransId="{DAC5FEF3-9438-4B2B-A14E-8AE814D08C8A}"/>
    <dgm:cxn modelId="{15212FB2-D740-468E-B4B1-F6AA10A4D0AF}" type="presOf" srcId="{6BFB9385-06CD-46E9-B69C-9D56AF4E6BA6}" destId="{59D48BCE-14F1-4DB7-AD61-59BF2760602C}" srcOrd="0" destOrd="3" presId="urn:microsoft.com/office/officeart/2005/8/layout/hProcess7"/>
    <dgm:cxn modelId="{B1CCC54B-A6A0-49E3-AF64-416C54B2CF1F}" type="presOf" srcId="{9E57785E-8A98-44B7-9ECD-38BA0C896AAC}" destId="{59D48BCE-14F1-4DB7-AD61-59BF2760602C}" srcOrd="0" destOrd="5" presId="urn:microsoft.com/office/officeart/2005/8/layout/hProcess7"/>
    <dgm:cxn modelId="{D4B20165-C7FB-4BB5-BF1A-8B54A387A4FB}" type="presOf" srcId="{0AFFAAB4-44EB-4173-8917-021E7E5E8E26}" destId="{527B3258-E327-461D-AADC-35480F7AB3BB}" srcOrd="0" destOrd="1" presId="urn:microsoft.com/office/officeart/2005/8/layout/hProcess7"/>
    <dgm:cxn modelId="{2E2A6D43-9B32-4A6D-8C6F-29AF9E595970}" type="presOf" srcId="{B13276BD-38FC-4C5C-9DCD-D3423017E36E}" destId="{59D48BCE-14F1-4DB7-AD61-59BF2760602C}" srcOrd="0" destOrd="6" presId="urn:microsoft.com/office/officeart/2005/8/layout/hProcess7"/>
    <dgm:cxn modelId="{278B7A42-DAE5-47B1-9706-F948ABF506E5}" srcId="{F8770B65-F100-490C-9D90-E40913894264}" destId="{6BFB9385-06CD-46E9-B69C-9D56AF4E6BA6}" srcOrd="3" destOrd="0" parTransId="{997C5774-37A5-41DE-BC55-055049FB86CD}" sibTransId="{9A0B155A-CBF4-4EF2-8499-DCCC352C2B38}"/>
    <dgm:cxn modelId="{6B527373-CC2C-4601-94C3-0E52A345CDB2}" srcId="{993A287D-EEC6-40EE-AC4F-A0EFB365C659}" destId="{DE623C9B-AF9E-438F-B053-BD7534670D78}" srcOrd="0" destOrd="0" parTransId="{BC56F3D5-1ABA-4B56-B78E-97D12D2ABDC1}" sibTransId="{877A238F-5560-4DF5-B262-655891223E81}"/>
    <dgm:cxn modelId="{115465B9-8C7A-4206-AEE1-728248834A4B}" type="presOf" srcId="{993A287D-EEC6-40EE-AC4F-A0EFB365C659}" destId="{24772727-C4F5-4BF4-95CB-04C4081B78F5}" srcOrd="0" destOrd="0" presId="urn:microsoft.com/office/officeart/2005/8/layout/hProcess7"/>
    <dgm:cxn modelId="{DD9A1C29-C3E7-4155-AB80-1B3E3E2C7129}" type="presOf" srcId="{F6826724-CC7F-4ECF-BE67-2AA64461AE97}" destId="{59D48BCE-14F1-4DB7-AD61-59BF2760602C}" srcOrd="0" destOrd="4" presId="urn:microsoft.com/office/officeart/2005/8/layout/hProcess7"/>
    <dgm:cxn modelId="{3758F59E-9976-4C38-9F5A-DFBB296D53BB}" srcId="{993A287D-EEC6-40EE-AC4F-A0EFB365C659}" destId="{0AFFAAB4-44EB-4173-8917-021E7E5E8E26}" srcOrd="1" destOrd="0" parTransId="{4D81DC77-3049-4510-B55F-781A3AC0916B}" sibTransId="{01E6920C-82AD-472D-80CD-9AB9CDAF3D5E}"/>
    <dgm:cxn modelId="{91745AD8-8C15-449C-A416-0E156C8C6632}" type="presOf" srcId="{DE623C9B-AF9E-438F-B053-BD7534670D78}" destId="{527B3258-E327-461D-AADC-35480F7AB3BB}" srcOrd="0" destOrd="0" presId="urn:microsoft.com/office/officeart/2005/8/layout/hProcess7"/>
    <dgm:cxn modelId="{CCBAC095-47AF-41D8-85FC-DF12C3E2A699}" srcId="{B1A9F959-291B-4E94-9706-AE824E06C418}" destId="{F8770B65-F100-490C-9D90-E40913894264}" srcOrd="1" destOrd="0" parTransId="{4FAF2FE7-46B6-476A-A236-CA8F0DF81806}" sibTransId="{B557F3F2-709F-49CE-95CD-0F85AB6632E7}"/>
    <dgm:cxn modelId="{883B09C0-47C2-4301-B97A-AFCF3D6F342D}" type="presOf" srcId="{F8770B65-F100-490C-9D90-E40913894264}" destId="{08687A9A-51EE-4878-B9BA-AB24E0738E2D}" srcOrd="1" destOrd="0" presId="urn:microsoft.com/office/officeart/2005/8/layout/hProcess7"/>
    <dgm:cxn modelId="{BD66353A-F229-45DC-B410-F45987AAE4DA}" type="presOf" srcId="{7C81053C-49E9-45E0-9919-D41E41D92F92}" destId="{59D48BCE-14F1-4DB7-AD61-59BF2760602C}" srcOrd="0" destOrd="1" presId="urn:microsoft.com/office/officeart/2005/8/layout/hProcess7"/>
    <dgm:cxn modelId="{2AC76C75-030A-4AA9-ADC9-A41317810278}" srcId="{F8770B65-F100-490C-9D90-E40913894264}" destId="{7C81053C-49E9-45E0-9919-D41E41D92F92}" srcOrd="1" destOrd="0" parTransId="{1D472259-6674-4D3C-A8AD-3675957B4781}" sibTransId="{CFCD1ECA-A3BB-4C43-BE98-85A4EE4DFA09}"/>
    <dgm:cxn modelId="{75708C7A-2E3E-4595-BF55-0898737313EC}" type="presOf" srcId="{96FA3551-F04E-4158-B482-D902363E3BF5}" destId="{59D48BCE-14F1-4DB7-AD61-59BF2760602C}" srcOrd="0" destOrd="0" presId="urn:microsoft.com/office/officeart/2005/8/layout/hProcess7"/>
    <dgm:cxn modelId="{3EA070FF-2E38-4E4F-86CD-904BA65D3C41}" srcId="{F8770B65-F100-490C-9D90-E40913894264}" destId="{B13276BD-38FC-4C5C-9DCD-D3423017E36E}" srcOrd="6" destOrd="0" parTransId="{0FBA8915-B543-4A86-A942-4DFB3684E0A4}" sibTransId="{5E5A0E5F-AF4B-4A00-ABEA-53717E85001B}"/>
    <dgm:cxn modelId="{03D0BD2E-70A9-4E08-B6EB-7882BEE430DB}" type="presParOf" srcId="{ED675C42-2996-407F-B2EA-0B2D94E2A5B7}" destId="{8907ED1B-2628-4129-A1DB-61368B3802C8}" srcOrd="0" destOrd="0" presId="urn:microsoft.com/office/officeart/2005/8/layout/hProcess7"/>
    <dgm:cxn modelId="{2D7AD26F-A2AA-4E1F-92F5-0E48AEE3EA86}" type="presParOf" srcId="{8907ED1B-2628-4129-A1DB-61368B3802C8}" destId="{24772727-C4F5-4BF4-95CB-04C4081B78F5}" srcOrd="0" destOrd="0" presId="urn:microsoft.com/office/officeart/2005/8/layout/hProcess7"/>
    <dgm:cxn modelId="{5C28A89D-9887-4EC7-B1E7-0AFDFADDF5E3}" type="presParOf" srcId="{8907ED1B-2628-4129-A1DB-61368B3802C8}" destId="{9876778E-A2EF-4033-9F74-E264B41AFD9E}" srcOrd="1" destOrd="0" presId="urn:microsoft.com/office/officeart/2005/8/layout/hProcess7"/>
    <dgm:cxn modelId="{23521944-5A6E-459E-9457-F30961F5823E}" type="presParOf" srcId="{8907ED1B-2628-4129-A1DB-61368B3802C8}" destId="{527B3258-E327-461D-AADC-35480F7AB3BB}" srcOrd="2" destOrd="0" presId="urn:microsoft.com/office/officeart/2005/8/layout/hProcess7"/>
    <dgm:cxn modelId="{21484338-ECD4-4F5B-B3F3-AEFBEF41FA8F}" type="presParOf" srcId="{ED675C42-2996-407F-B2EA-0B2D94E2A5B7}" destId="{410538AB-76A8-438F-B145-F2856B5C1146}" srcOrd="1" destOrd="0" presId="urn:microsoft.com/office/officeart/2005/8/layout/hProcess7"/>
    <dgm:cxn modelId="{FB45BD1D-EA0E-452A-ADE1-EFE6DBF7F4C0}" type="presParOf" srcId="{ED675C42-2996-407F-B2EA-0B2D94E2A5B7}" destId="{099EB43A-14C1-4ACA-AB4D-8B10999109F5}" srcOrd="2" destOrd="0" presId="urn:microsoft.com/office/officeart/2005/8/layout/hProcess7"/>
    <dgm:cxn modelId="{6F1247F4-455A-4446-A03A-DC0C1B87F2B2}" type="presParOf" srcId="{099EB43A-14C1-4ACA-AB4D-8B10999109F5}" destId="{7C5253B4-5B48-4D76-95F7-903B055C9B2F}" srcOrd="0" destOrd="0" presId="urn:microsoft.com/office/officeart/2005/8/layout/hProcess7"/>
    <dgm:cxn modelId="{DF677E8A-9247-4A1F-9ABC-2898DA4B2F95}" type="presParOf" srcId="{099EB43A-14C1-4ACA-AB4D-8B10999109F5}" destId="{511F202A-148B-43F8-9385-B29D062DC082}" srcOrd="1" destOrd="0" presId="urn:microsoft.com/office/officeart/2005/8/layout/hProcess7"/>
    <dgm:cxn modelId="{6BED8E5B-E7E5-4D40-81A8-3D188457C611}" type="presParOf" srcId="{099EB43A-14C1-4ACA-AB4D-8B10999109F5}" destId="{1E450967-B4D2-474D-9FB8-CEA708DE0E89}" srcOrd="2" destOrd="0" presId="urn:microsoft.com/office/officeart/2005/8/layout/hProcess7"/>
    <dgm:cxn modelId="{251F900F-EFE2-4426-B30E-9F77CCACA4AE}" type="presParOf" srcId="{ED675C42-2996-407F-B2EA-0B2D94E2A5B7}" destId="{B81A03CF-20C1-4CCE-96C3-30418835854A}" srcOrd="3" destOrd="0" presId="urn:microsoft.com/office/officeart/2005/8/layout/hProcess7"/>
    <dgm:cxn modelId="{1689AA34-A12A-4DBA-AFC7-DBA97A0FFED2}" type="presParOf" srcId="{ED675C42-2996-407F-B2EA-0B2D94E2A5B7}" destId="{191B9787-3A99-45FC-9434-0FD681A31FD6}" srcOrd="4" destOrd="0" presId="urn:microsoft.com/office/officeart/2005/8/layout/hProcess7"/>
    <dgm:cxn modelId="{32FCC19B-9CC4-475C-9BD3-F8BDBFD26E46}" type="presParOf" srcId="{191B9787-3A99-45FC-9434-0FD681A31FD6}" destId="{2CE7474A-F2DD-4FCC-9565-4738FDC369F4}" srcOrd="0" destOrd="0" presId="urn:microsoft.com/office/officeart/2005/8/layout/hProcess7"/>
    <dgm:cxn modelId="{B550F5FE-AFB8-4644-8C78-9A3723CEA720}" type="presParOf" srcId="{191B9787-3A99-45FC-9434-0FD681A31FD6}" destId="{08687A9A-51EE-4878-B9BA-AB24E0738E2D}" srcOrd="1" destOrd="0" presId="urn:microsoft.com/office/officeart/2005/8/layout/hProcess7"/>
    <dgm:cxn modelId="{B7D02A06-4EC6-46E8-95CE-80F81EAD745B}" type="presParOf" srcId="{191B9787-3A99-45FC-9434-0FD681A31FD6}" destId="{59D48BCE-14F1-4DB7-AD61-59BF2760602C}" srcOrd="2" destOrd="0" presId="urn:microsoft.com/office/officeart/2005/8/layout/hProcess7"/>
  </dgm:cxnLst>
  <dgm:bg>
    <a:effectLst/>
  </dgm:bg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B43EE8-D697-406E-9B3B-BAA9CAE95323}" type="doc">
      <dgm:prSet loTypeId="urn:microsoft.com/office/officeart/2005/8/layout/hierarchy1" loCatId="hierarchy" qsTypeId="urn:microsoft.com/office/officeart/2005/8/quickstyle/3d1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6854D064-EEBC-459F-B0A9-213587A0F759}">
      <dgm:prSet phldrT="[Text]" custT="1"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  <a:p>
          <a:r>
            <a:rPr lang="en-US" sz="1800">
              <a:latin typeface="Times New Roman" pitchFamily="18" charset="0"/>
              <a:cs typeface="Times New Roman" pitchFamily="18" charset="0"/>
            </a:rPr>
            <a:t>Total Sample Size=388</a:t>
          </a:r>
        </a:p>
      </dgm:t>
    </dgm:pt>
    <dgm:pt modelId="{17CBE1E7-B478-423A-8C87-6CD9431D22AD}" type="parTrans" cxnId="{88168DD1-1BFB-4A90-A7F2-A164FECD3AE4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03BA60C7-ED14-4FAE-84F8-F46900DAD2EE}" type="sibTrans" cxnId="{88168DD1-1BFB-4A90-A7F2-A164FECD3AE4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3B8EA6FB-224F-4CC4-BC67-E8381C0806C4}">
      <dgm:prSet phldrT="[Text]" custT="1"/>
      <dgm:spPr/>
      <dgm:t>
        <a:bodyPr/>
        <a:lstStyle/>
        <a:p>
          <a:r>
            <a:rPr lang="en-US" sz="1800">
              <a:latin typeface="Times New Roman" pitchFamily="18" charset="0"/>
              <a:cs typeface="Times New Roman" pitchFamily="18" charset="0"/>
            </a:rPr>
            <a:t>No. of observations in training data</a:t>
          </a:r>
        </a:p>
        <a:p>
          <a:r>
            <a:rPr lang="en-US" sz="1800">
              <a:latin typeface="Times New Roman" pitchFamily="18" charset="0"/>
              <a:cs typeface="Times New Roman" pitchFamily="18" charset="0"/>
            </a:rPr>
            <a:t>=0.80*388</a:t>
          </a:r>
        </a:p>
        <a:p>
          <a:r>
            <a:rPr lang="en-US" sz="1800">
              <a:latin typeface="Times New Roman" pitchFamily="18" charset="0"/>
              <a:cs typeface="Times New Roman" pitchFamily="18" charset="0"/>
            </a:rPr>
            <a:t>=310</a:t>
          </a:r>
        </a:p>
      </dgm:t>
    </dgm:pt>
    <dgm:pt modelId="{B8AF33A1-ABAA-4AE3-9C84-8874057EDB6B}" type="parTrans" cxnId="{52693513-AEB3-431F-A02E-35F16CC66005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A5BE62AD-B83A-4752-89FA-FBBF1738C18F}" type="sibTrans" cxnId="{52693513-AEB3-431F-A02E-35F16CC66005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B6B7E52C-8A10-4F86-BE3C-B639DB39708E}">
      <dgm:prSet phldrT="[Text]" custT="1"/>
      <dgm:spPr/>
      <dgm:t>
        <a:bodyPr/>
        <a:lstStyle/>
        <a:p>
          <a:r>
            <a:rPr lang="en-US" sz="1800">
              <a:latin typeface="Times New Roman" pitchFamily="18" charset="0"/>
              <a:cs typeface="Times New Roman" pitchFamily="18" charset="0"/>
            </a:rPr>
            <a:t>No. of observations in testing data</a:t>
          </a:r>
        </a:p>
        <a:p>
          <a:r>
            <a:rPr lang="en-US" sz="1800">
              <a:latin typeface="Times New Roman" pitchFamily="18" charset="0"/>
              <a:cs typeface="Times New Roman" pitchFamily="18" charset="0"/>
            </a:rPr>
            <a:t>=0.20*388</a:t>
          </a:r>
        </a:p>
        <a:p>
          <a:r>
            <a:rPr lang="en-US" sz="1800">
              <a:latin typeface="Times New Roman" pitchFamily="18" charset="0"/>
              <a:cs typeface="Times New Roman" pitchFamily="18" charset="0"/>
            </a:rPr>
            <a:t>=78</a:t>
          </a:r>
        </a:p>
      </dgm:t>
    </dgm:pt>
    <dgm:pt modelId="{ECA7B3DD-292E-411E-85EA-D421FE46D23A}" type="parTrans" cxnId="{AEEE3732-7B12-4EF5-A40C-F0D2BA775E42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CE11BBF1-6C8F-41EC-8ABA-BBBB12A3D03F}" type="sibTrans" cxnId="{AEEE3732-7B12-4EF5-A40C-F0D2BA775E42}">
      <dgm:prSet/>
      <dgm:spPr/>
      <dgm:t>
        <a:bodyPr/>
        <a:lstStyle/>
        <a:p>
          <a:endParaRPr lang="en-US" sz="1800">
            <a:latin typeface="Times New Roman" pitchFamily="18" charset="0"/>
            <a:cs typeface="Times New Roman" pitchFamily="18" charset="0"/>
          </a:endParaRPr>
        </a:p>
      </dgm:t>
    </dgm:pt>
    <dgm:pt modelId="{EF6B46F8-ACCC-4990-A58F-F0F5ADF7CF18}" type="pres">
      <dgm:prSet presAssocID="{96B43EE8-D697-406E-9B3B-BAA9CAE9532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AFC277A-20C8-4DD2-9B44-23689AD23D0A}" type="pres">
      <dgm:prSet presAssocID="{6854D064-EEBC-459F-B0A9-213587A0F759}" presName="hierRoot1" presStyleCnt="0"/>
      <dgm:spPr/>
    </dgm:pt>
    <dgm:pt modelId="{89254F4C-472C-4C23-BC57-799546E9868D}" type="pres">
      <dgm:prSet presAssocID="{6854D064-EEBC-459F-B0A9-213587A0F759}" presName="composite" presStyleCnt="0"/>
      <dgm:spPr/>
    </dgm:pt>
    <dgm:pt modelId="{300FA12C-0DAA-45D5-835F-8D368AEC1999}" type="pres">
      <dgm:prSet presAssocID="{6854D064-EEBC-459F-B0A9-213587A0F759}" presName="background" presStyleLbl="node0" presStyleIdx="0" presStyleCnt="1"/>
      <dgm:spPr/>
    </dgm:pt>
    <dgm:pt modelId="{2D179E05-C508-45B5-8D7A-F37CAD031009}" type="pres">
      <dgm:prSet presAssocID="{6854D064-EEBC-459F-B0A9-213587A0F759}" presName="text" presStyleLbl="fgAcc0" presStyleIdx="0" presStyleCnt="1" custScaleX="169908" custScaleY="5832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8DFED5-AB4A-4331-BDA6-A506B7B3D47C}" type="pres">
      <dgm:prSet presAssocID="{6854D064-EEBC-459F-B0A9-213587A0F759}" presName="hierChild2" presStyleCnt="0"/>
      <dgm:spPr/>
    </dgm:pt>
    <dgm:pt modelId="{D273454F-3634-45BA-99B9-36D3E09EFC5B}" type="pres">
      <dgm:prSet presAssocID="{B8AF33A1-ABAA-4AE3-9C84-8874057EDB6B}" presName="Name10" presStyleLbl="parChTrans1D2" presStyleIdx="0" presStyleCnt="2" custSzX="1577155" custSzY="779935"/>
      <dgm:spPr/>
      <dgm:t>
        <a:bodyPr/>
        <a:lstStyle/>
        <a:p>
          <a:endParaRPr lang="en-US"/>
        </a:p>
      </dgm:t>
    </dgm:pt>
    <dgm:pt modelId="{1CBB6DFD-6AE8-4EE8-A4EB-548851001D1D}" type="pres">
      <dgm:prSet presAssocID="{3B8EA6FB-224F-4CC4-BC67-E8381C0806C4}" presName="hierRoot2" presStyleCnt="0"/>
      <dgm:spPr/>
    </dgm:pt>
    <dgm:pt modelId="{D2375E2D-8B46-42A7-9963-7B6E9A33418D}" type="pres">
      <dgm:prSet presAssocID="{3B8EA6FB-224F-4CC4-BC67-E8381C0806C4}" presName="composite2" presStyleCnt="0"/>
      <dgm:spPr/>
    </dgm:pt>
    <dgm:pt modelId="{7EA6D3AA-F9DF-4426-9E12-FB0FC1DDAF27}" type="pres">
      <dgm:prSet presAssocID="{3B8EA6FB-224F-4CC4-BC67-E8381C0806C4}" presName="background2" presStyleLbl="node2" presStyleIdx="0" presStyleCnt="2"/>
      <dgm:spPr/>
    </dgm:pt>
    <dgm:pt modelId="{8F000163-B014-46F6-AD91-E6CFF03606B0}" type="pres">
      <dgm:prSet presAssocID="{3B8EA6FB-224F-4CC4-BC67-E8381C0806C4}" presName="text2" presStyleLbl="fgAcc2" presStyleIdx="0" presStyleCnt="2" custScaleX="169908" custScaleY="938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0698051-85D8-4C60-81D3-940237F6BB8F}" type="pres">
      <dgm:prSet presAssocID="{3B8EA6FB-224F-4CC4-BC67-E8381C0806C4}" presName="hierChild3" presStyleCnt="0"/>
      <dgm:spPr/>
    </dgm:pt>
    <dgm:pt modelId="{3174D037-D006-4227-AA9A-87B13EAC7730}" type="pres">
      <dgm:prSet presAssocID="{ECA7B3DD-292E-411E-85EA-D421FE46D23A}" presName="Name10" presStyleLbl="parChTrans1D2" presStyleIdx="1" presStyleCnt="2" custSzX="1577155" custSzY="779935"/>
      <dgm:spPr/>
      <dgm:t>
        <a:bodyPr/>
        <a:lstStyle/>
        <a:p>
          <a:endParaRPr lang="en-US"/>
        </a:p>
      </dgm:t>
    </dgm:pt>
    <dgm:pt modelId="{A6AA7026-4713-403E-8023-BF2D6DBA4D2F}" type="pres">
      <dgm:prSet presAssocID="{B6B7E52C-8A10-4F86-BE3C-B639DB39708E}" presName="hierRoot2" presStyleCnt="0"/>
      <dgm:spPr/>
    </dgm:pt>
    <dgm:pt modelId="{FE85D17A-83B1-4D50-A291-8AB52675A8BA}" type="pres">
      <dgm:prSet presAssocID="{B6B7E52C-8A10-4F86-BE3C-B639DB39708E}" presName="composite2" presStyleCnt="0"/>
      <dgm:spPr/>
    </dgm:pt>
    <dgm:pt modelId="{CFBA1B6B-230D-4F56-83C5-FF5B10664D6A}" type="pres">
      <dgm:prSet presAssocID="{B6B7E52C-8A10-4F86-BE3C-B639DB39708E}" presName="background2" presStyleLbl="node2" presStyleIdx="1" presStyleCnt="2"/>
      <dgm:spPr/>
    </dgm:pt>
    <dgm:pt modelId="{7EAAFFB1-33A2-4647-A2E7-632DAAAFD368}" type="pres">
      <dgm:prSet presAssocID="{B6B7E52C-8A10-4F86-BE3C-B639DB39708E}" presName="text2" presStyleLbl="fgAcc2" presStyleIdx="1" presStyleCnt="2" custScaleX="169908" custScaleY="938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532CF8-CCA2-46FA-A1E1-E0E27F0D16D3}" type="pres">
      <dgm:prSet presAssocID="{B6B7E52C-8A10-4F86-BE3C-B639DB39708E}" presName="hierChild3" presStyleCnt="0"/>
      <dgm:spPr/>
    </dgm:pt>
  </dgm:ptLst>
  <dgm:cxnLst>
    <dgm:cxn modelId="{52693513-AEB3-431F-A02E-35F16CC66005}" srcId="{6854D064-EEBC-459F-B0A9-213587A0F759}" destId="{3B8EA6FB-224F-4CC4-BC67-E8381C0806C4}" srcOrd="0" destOrd="0" parTransId="{B8AF33A1-ABAA-4AE3-9C84-8874057EDB6B}" sibTransId="{A5BE62AD-B83A-4752-89FA-FBBF1738C18F}"/>
    <dgm:cxn modelId="{5FA8CD63-0552-47E4-988F-2C9745FA1E78}" type="presOf" srcId="{96B43EE8-D697-406E-9B3B-BAA9CAE95323}" destId="{EF6B46F8-ACCC-4990-A58F-F0F5ADF7CF18}" srcOrd="0" destOrd="0" presId="urn:microsoft.com/office/officeart/2005/8/layout/hierarchy1"/>
    <dgm:cxn modelId="{924F5F6B-033C-4807-A137-82A6A05C6BE3}" type="presOf" srcId="{3B8EA6FB-224F-4CC4-BC67-E8381C0806C4}" destId="{8F000163-B014-46F6-AD91-E6CFF03606B0}" srcOrd="0" destOrd="0" presId="urn:microsoft.com/office/officeart/2005/8/layout/hierarchy1"/>
    <dgm:cxn modelId="{95C8F426-A194-4CC4-BFE5-F355CF88A43B}" type="presOf" srcId="{6854D064-EEBC-459F-B0A9-213587A0F759}" destId="{2D179E05-C508-45B5-8D7A-F37CAD031009}" srcOrd="0" destOrd="0" presId="urn:microsoft.com/office/officeart/2005/8/layout/hierarchy1"/>
    <dgm:cxn modelId="{4C28954E-2D2D-4C74-A427-C694A339DB35}" type="presOf" srcId="{B8AF33A1-ABAA-4AE3-9C84-8874057EDB6B}" destId="{D273454F-3634-45BA-99B9-36D3E09EFC5B}" srcOrd="0" destOrd="0" presId="urn:microsoft.com/office/officeart/2005/8/layout/hierarchy1"/>
    <dgm:cxn modelId="{88168DD1-1BFB-4A90-A7F2-A164FECD3AE4}" srcId="{96B43EE8-D697-406E-9B3B-BAA9CAE95323}" destId="{6854D064-EEBC-459F-B0A9-213587A0F759}" srcOrd="0" destOrd="0" parTransId="{17CBE1E7-B478-423A-8C87-6CD9431D22AD}" sibTransId="{03BA60C7-ED14-4FAE-84F8-F46900DAD2EE}"/>
    <dgm:cxn modelId="{AEEE3732-7B12-4EF5-A40C-F0D2BA775E42}" srcId="{6854D064-EEBC-459F-B0A9-213587A0F759}" destId="{B6B7E52C-8A10-4F86-BE3C-B639DB39708E}" srcOrd="1" destOrd="0" parTransId="{ECA7B3DD-292E-411E-85EA-D421FE46D23A}" sibTransId="{CE11BBF1-6C8F-41EC-8ABA-BBBB12A3D03F}"/>
    <dgm:cxn modelId="{4B78425F-01D6-489C-A0F8-903FEA27635D}" type="presOf" srcId="{B6B7E52C-8A10-4F86-BE3C-B639DB39708E}" destId="{7EAAFFB1-33A2-4647-A2E7-632DAAAFD368}" srcOrd="0" destOrd="0" presId="urn:microsoft.com/office/officeart/2005/8/layout/hierarchy1"/>
    <dgm:cxn modelId="{27283090-39CD-4D11-90A3-E5D18B7897F3}" type="presOf" srcId="{ECA7B3DD-292E-411E-85EA-D421FE46D23A}" destId="{3174D037-D006-4227-AA9A-87B13EAC7730}" srcOrd="0" destOrd="0" presId="urn:microsoft.com/office/officeart/2005/8/layout/hierarchy1"/>
    <dgm:cxn modelId="{31AB703A-BDC4-4174-A0C6-EE2761F2B71C}" type="presParOf" srcId="{EF6B46F8-ACCC-4990-A58F-F0F5ADF7CF18}" destId="{4AFC277A-20C8-4DD2-9B44-23689AD23D0A}" srcOrd="0" destOrd="0" presId="urn:microsoft.com/office/officeart/2005/8/layout/hierarchy1"/>
    <dgm:cxn modelId="{EC156422-1151-424A-A272-4F67A4BEEEC1}" type="presParOf" srcId="{4AFC277A-20C8-4DD2-9B44-23689AD23D0A}" destId="{89254F4C-472C-4C23-BC57-799546E9868D}" srcOrd="0" destOrd="0" presId="urn:microsoft.com/office/officeart/2005/8/layout/hierarchy1"/>
    <dgm:cxn modelId="{B4BB2BEA-F73D-4C91-8F6A-63ED6FFA7708}" type="presParOf" srcId="{89254F4C-472C-4C23-BC57-799546E9868D}" destId="{300FA12C-0DAA-45D5-835F-8D368AEC1999}" srcOrd="0" destOrd="0" presId="urn:microsoft.com/office/officeart/2005/8/layout/hierarchy1"/>
    <dgm:cxn modelId="{93056F46-DD3A-465E-97F8-C245DE1E0F38}" type="presParOf" srcId="{89254F4C-472C-4C23-BC57-799546E9868D}" destId="{2D179E05-C508-45B5-8D7A-F37CAD031009}" srcOrd="1" destOrd="0" presId="urn:microsoft.com/office/officeart/2005/8/layout/hierarchy1"/>
    <dgm:cxn modelId="{1DFB6C10-8439-4567-A439-E6AD3DEC780F}" type="presParOf" srcId="{4AFC277A-20C8-4DD2-9B44-23689AD23D0A}" destId="{8C8DFED5-AB4A-4331-BDA6-A506B7B3D47C}" srcOrd="1" destOrd="0" presId="urn:microsoft.com/office/officeart/2005/8/layout/hierarchy1"/>
    <dgm:cxn modelId="{9EA1FF21-D89F-492F-827B-59DD4BF55595}" type="presParOf" srcId="{8C8DFED5-AB4A-4331-BDA6-A506B7B3D47C}" destId="{D273454F-3634-45BA-99B9-36D3E09EFC5B}" srcOrd="0" destOrd="0" presId="urn:microsoft.com/office/officeart/2005/8/layout/hierarchy1"/>
    <dgm:cxn modelId="{651D5CBB-687F-46D2-BC2E-73805CD7C7CA}" type="presParOf" srcId="{8C8DFED5-AB4A-4331-BDA6-A506B7B3D47C}" destId="{1CBB6DFD-6AE8-4EE8-A4EB-548851001D1D}" srcOrd="1" destOrd="0" presId="urn:microsoft.com/office/officeart/2005/8/layout/hierarchy1"/>
    <dgm:cxn modelId="{C5DF53D3-E811-4D73-B2B6-CF1535F29CE6}" type="presParOf" srcId="{1CBB6DFD-6AE8-4EE8-A4EB-548851001D1D}" destId="{D2375E2D-8B46-42A7-9963-7B6E9A33418D}" srcOrd="0" destOrd="0" presId="urn:microsoft.com/office/officeart/2005/8/layout/hierarchy1"/>
    <dgm:cxn modelId="{8AEB646E-28DC-4993-80D9-2FA9C99C5769}" type="presParOf" srcId="{D2375E2D-8B46-42A7-9963-7B6E9A33418D}" destId="{7EA6D3AA-F9DF-4426-9E12-FB0FC1DDAF27}" srcOrd="0" destOrd="0" presId="urn:microsoft.com/office/officeart/2005/8/layout/hierarchy1"/>
    <dgm:cxn modelId="{C13EDD6F-1ACF-4879-A258-E9432752CB41}" type="presParOf" srcId="{D2375E2D-8B46-42A7-9963-7B6E9A33418D}" destId="{8F000163-B014-46F6-AD91-E6CFF03606B0}" srcOrd="1" destOrd="0" presId="urn:microsoft.com/office/officeart/2005/8/layout/hierarchy1"/>
    <dgm:cxn modelId="{BDE7D4CB-8272-49C6-B389-E66F0A71B872}" type="presParOf" srcId="{1CBB6DFD-6AE8-4EE8-A4EB-548851001D1D}" destId="{50698051-85D8-4C60-81D3-940237F6BB8F}" srcOrd="1" destOrd="0" presId="urn:microsoft.com/office/officeart/2005/8/layout/hierarchy1"/>
    <dgm:cxn modelId="{4D8C5E8E-86A1-441A-BE42-206469E9481E}" type="presParOf" srcId="{8C8DFED5-AB4A-4331-BDA6-A506B7B3D47C}" destId="{3174D037-D006-4227-AA9A-87B13EAC7730}" srcOrd="2" destOrd="0" presId="urn:microsoft.com/office/officeart/2005/8/layout/hierarchy1"/>
    <dgm:cxn modelId="{121E021F-C961-4A36-8AC1-C523BA1ECB5F}" type="presParOf" srcId="{8C8DFED5-AB4A-4331-BDA6-A506B7B3D47C}" destId="{A6AA7026-4713-403E-8023-BF2D6DBA4D2F}" srcOrd="3" destOrd="0" presId="urn:microsoft.com/office/officeart/2005/8/layout/hierarchy1"/>
    <dgm:cxn modelId="{6937FC3A-B447-40E0-A584-D8C44653522A}" type="presParOf" srcId="{A6AA7026-4713-403E-8023-BF2D6DBA4D2F}" destId="{FE85D17A-83B1-4D50-A291-8AB52675A8BA}" srcOrd="0" destOrd="0" presId="urn:microsoft.com/office/officeart/2005/8/layout/hierarchy1"/>
    <dgm:cxn modelId="{89BA60BC-D1E5-426B-88FC-A6C00FD42EB1}" type="presParOf" srcId="{FE85D17A-83B1-4D50-A291-8AB52675A8BA}" destId="{CFBA1B6B-230D-4F56-83C5-FF5B10664D6A}" srcOrd="0" destOrd="0" presId="urn:microsoft.com/office/officeart/2005/8/layout/hierarchy1"/>
    <dgm:cxn modelId="{C167CA43-62C7-491B-8817-E3D3947609F3}" type="presParOf" srcId="{FE85D17A-83B1-4D50-A291-8AB52675A8BA}" destId="{7EAAFFB1-33A2-4647-A2E7-632DAAAFD368}" srcOrd="1" destOrd="0" presId="urn:microsoft.com/office/officeart/2005/8/layout/hierarchy1"/>
    <dgm:cxn modelId="{6E3BA619-E72A-4AEB-A07C-FB72913B72EF}" type="presParOf" srcId="{A6AA7026-4713-403E-8023-BF2D6DBA4D2F}" destId="{C3532CF8-CCA2-46FA-A1E1-E0E27F0D16D3}" srcOrd="1" destOrd="0" presId="urn:microsoft.com/office/officeart/2005/8/layout/hierarchy1"/>
  </dgm:cxnLst>
  <dgm:bg/>
  <dgm:whole/>
</dgm:dataModel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8E2C0-E918-4A3D-AC70-9A9C3A5C5728}">
      <dsp:nvSpPr>
        <dsp:cNvPr id="0" name=""/>
        <dsp:cNvSpPr/>
      </dsp:nvSpPr>
      <dsp:spPr>
        <a:xfrm>
          <a:off x="0" y="0"/>
          <a:ext cx="2952475" cy="84091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IMPORT THE DATA</a:t>
          </a:r>
          <a:endParaRPr lang="en-IN" sz="2400" kern="1200" dirty="0"/>
        </a:p>
      </dsp:txBody>
      <dsp:txXfrm>
        <a:off x="0" y="0"/>
        <a:ext cx="2952475" cy="840911"/>
      </dsp:txXfrm>
    </dsp:sp>
    <dsp:sp modelId="{4014D928-B655-4709-A848-428B3B7152E9}">
      <dsp:nvSpPr>
        <dsp:cNvPr id="0" name=""/>
        <dsp:cNvSpPr/>
      </dsp:nvSpPr>
      <dsp:spPr>
        <a:xfrm>
          <a:off x="796365" y="850475"/>
          <a:ext cx="3567439" cy="840911"/>
        </a:xfrm>
        <a:prstGeom prst="rect">
          <a:avLst/>
        </a:prstGeom>
        <a:solidFill>
          <a:schemeClr val="accent2">
            <a:hueOff val="-592857"/>
            <a:satOff val="2840"/>
            <a:lumOff val="262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CREATE FEATURE AND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TARGET VARIABLE </a:t>
          </a:r>
          <a:endParaRPr lang="en-IN" sz="2400" kern="1200" dirty="0"/>
        </a:p>
      </dsp:txBody>
      <dsp:txXfrm>
        <a:off x="796365" y="850475"/>
        <a:ext cx="3567439" cy="840911"/>
      </dsp:txXfrm>
    </dsp:sp>
    <dsp:sp modelId="{3FB42C52-8EDC-4D19-A6E3-571D9E5CEC40}">
      <dsp:nvSpPr>
        <dsp:cNvPr id="0" name=""/>
        <dsp:cNvSpPr/>
      </dsp:nvSpPr>
      <dsp:spPr>
        <a:xfrm>
          <a:off x="2105922" y="1735338"/>
          <a:ext cx="3947605" cy="840911"/>
        </a:xfrm>
        <a:prstGeom prst="rect">
          <a:avLst/>
        </a:prstGeom>
        <a:solidFill>
          <a:schemeClr val="accent2">
            <a:hueOff val="-1185714"/>
            <a:satOff val="5680"/>
            <a:lumOff val="525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SPLIT DATA INTO TRAINING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AND TESTTING SET</a:t>
          </a:r>
          <a:endParaRPr lang="en-IN" sz="2400" kern="1200" dirty="0"/>
        </a:p>
      </dsp:txBody>
      <dsp:txXfrm>
        <a:off x="2105922" y="1735338"/>
        <a:ext cx="3947605" cy="840911"/>
      </dsp:txXfrm>
    </dsp:sp>
    <dsp:sp modelId="{F91BEA55-A724-4ACE-8149-7AFFDD63D389}">
      <dsp:nvSpPr>
        <dsp:cNvPr id="0" name=""/>
        <dsp:cNvSpPr/>
      </dsp:nvSpPr>
      <dsp:spPr>
        <a:xfrm>
          <a:off x="3377246" y="2620577"/>
          <a:ext cx="4191876" cy="789960"/>
        </a:xfrm>
        <a:prstGeom prst="rect">
          <a:avLst/>
        </a:prstGeom>
        <a:solidFill>
          <a:schemeClr val="accent2">
            <a:hueOff val="-1778572"/>
            <a:satOff val="8520"/>
            <a:lumOff val="7882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GENERATE K-NN MODEL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 USING NEIGHBORS VALUE</a:t>
          </a:r>
          <a:endParaRPr lang="en-IN" sz="2400" kern="1200" dirty="0"/>
        </a:p>
      </dsp:txBody>
      <dsp:txXfrm>
        <a:off x="3377246" y="2620577"/>
        <a:ext cx="4191876" cy="789960"/>
      </dsp:txXfrm>
    </dsp:sp>
    <dsp:sp modelId="{1A7666B5-50F2-4018-AD2D-B866783660A6}">
      <dsp:nvSpPr>
        <dsp:cNvPr id="0" name=""/>
        <dsp:cNvSpPr/>
      </dsp:nvSpPr>
      <dsp:spPr>
        <a:xfrm>
          <a:off x="5132961" y="3428512"/>
          <a:ext cx="3584954" cy="840911"/>
        </a:xfrm>
        <a:prstGeom prst="rect">
          <a:avLst/>
        </a:prstGeom>
        <a:solidFill>
          <a:schemeClr val="accent2">
            <a:hueOff val="-2371429"/>
            <a:satOff val="11360"/>
            <a:lumOff val="1051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TRAIN/FIT THE DATA IN THE MODEL</a:t>
          </a:r>
          <a:endParaRPr lang="en-IN" sz="2400" kern="1200" dirty="0"/>
        </a:p>
      </dsp:txBody>
      <dsp:txXfrm>
        <a:off x="5132961" y="3428512"/>
        <a:ext cx="3584954" cy="840911"/>
      </dsp:txXfrm>
    </dsp:sp>
    <dsp:sp modelId="{C61D32DF-574C-4F27-A1C6-0CA7A506985E}">
      <dsp:nvSpPr>
        <dsp:cNvPr id="0" name=""/>
        <dsp:cNvSpPr/>
      </dsp:nvSpPr>
      <dsp:spPr>
        <a:xfrm>
          <a:off x="6981980" y="4293187"/>
          <a:ext cx="3476256" cy="840911"/>
        </a:xfrm>
        <a:prstGeom prst="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PREDICT THE FUTURE</a:t>
          </a:r>
          <a:endParaRPr lang="en-IN" sz="2400" kern="1200" dirty="0"/>
        </a:p>
      </dsp:txBody>
      <dsp:txXfrm>
        <a:off x="6981980" y="4293187"/>
        <a:ext cx="3476256" cy="8409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EEB9A-AE56-444A-8E12-0ADEE442FACD}">
      <dsp:nvSpPr>
        <dsp:cNvPr id="0" name=""/>
        <dsp:cNvSpPr/>
      </dsp:nvSpPr>
      <dsp:spPr>
        <a:xfrm>
          <a:off x="2941" y="734015"/>
          <a:ext cx="2951383" cy="295138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424" tIns="25400" rIns="162424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Determine the support of </a:t>
          </a:r>
          <a:r>
            <a:rPr lang="en-GB" sz="2000" kern="1200" dirty="0" err="1"/>
            <a:t>itemsets</a:t>
          </a:r>
          <a:r>
            <a:rPr lang="en-GB" sz="2000" kern="1200" dirty="0"/>
            <a:t> in the transactional database, and select the minimum support and confidence.</a:t>
          </a:r>
          <a:endParaRPr lang="en-IN" sz="2000" kern="1200" dirty="0"/>
        </a:p>
      </dsp:txBody>
      <dsp:txXfrm>
        <a:off x="435161" y="1166235"/>
        <a:ext cx="2086943" cy="2086943"/>
      </dsp:txXfrm>
    </dsp:sp>
    <dsp:sp modelId="{3DEC30F4-7CD1-4D58-87D2-B4ACBFB6CBFA}">
      <dsp:nvSpPr>
        <dsp:cNvPr id="0" name=""/>
        <dsp:cNvSpPr/>
      </dsp:nvSpPr>
      <dsp:spPr>
        <a:xfrm>
          <a:off x="2342160" y="712116"/>
          <a:ext cx="2951383" cy="2951383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424" tIns="25400" rIns="162424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all supports in the transaction with higher support value than the minimum or selected support value.</a:t>
          </a:r>
          <a:endParaRPr lang="en-IN" sz="2000" kern="1200" dirty="0"/>
        </a:p>
      </dsp:txBody>
      <dsp:txXfrm>
        <a:off x="2774380" y="1144336"/>
        <a:ext cx="2086943" cy="2086943"/>
      </dsp:txXfrm>
    </dsp:sp>
    <dsp:sp modelId="{6BB8BB96-EC7A-40A2-8EF4-7FF127C4C152}">
      <dsp:nvSpPr>
        <dsp:cNvPr id="0" name=""/>
        <dsp:cNvSpPr/>
      </dsp:nvSpPr>
      <dsp:spPr>
        <a:xfrm>
          <a:off x="4725155" y="734015"/>
          <a:ext cx="2951383" cy="295138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424" tIns="25400" rIns="162424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Find all the rules of these subsets that have higher confidence value than the threshold or minimum confidence.</a:t>
          </a:r>
          <a:endParaRPr lang="en-IN" sz="2000" kern="1200" dirty="0"/>
        </a:p>
      </dsp:txBody>
      <dsp:txXfrm>
        <a:off x="5157375" y="1166235"/>
        <a:ext cx="2086943" cy="2086943"/>
      </dsp:txXfrm>
    </dsp:sp>
    <dsp:sp modelId="{9D11F9A9-A8E7-491C-87F3-E28D0E3E821A}">
      <dsp:nvSpPr>
        <dsp:cNvPr id="0" name=""/>
        <dsp:cNvSpPr/>
      </dsp:nvSpPr>
      <dsp:spPr>
        <a:xfrm>
          <a:off x="7086261" y="734015"/>
          <a:ext cx="2951383" cy="295138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2424" tIns="25400" rIns="162424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Sort the rules as decreasing order of lift.</a:t>
          </a:r>
          <a:endParaRPr lang="en-IN" sz="2000" kern="1200" dirty="0"/>
        </a:p>
      </dsp:txBody>
      <dsp:txXfrm>
        <a:off x="7518481" y="1166235"/>
        <a:ext cx="2086943" cy="20869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3#1">
  <dgm:title val=""/>
  <dgm:desc val=""/>
  <dgm:catLst>
    <dgm:cat type="relationship" pri="118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#1">
  <dgm:title val=""/>
  <dgm:desc val=""/>
  <dgm:catLst>
    <dgm:cat type="cycle" pri="9000"/>
    <dgm:cat type="relationship" pri="101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#2">
  <dgm:title val=""/>
  <dgm:desc val=""/>
  <dgm:catLst>
    <dgm:cat type="hierarchy" pri="4000"/>
    <dgm:cat type="list" pri="24000"/>
    <dgm:cat type="relationship" pri="10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presOf axis="self"/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B61B5-3247-484B-BDE6-2FF5073C369B}" type="datetimeFigureOut">
              <a:rPr lang="en-US" smtClean="0"/>
              <a:pPr/>
              <a:t>4/16/2021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D3295-7E67-4295-9916-7A0BC862FF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D3295-7E67-4295-9916-7A0BC862FFE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7456-0774-40DF-B1C3-7398802F8768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79DEA-9029-47FC-8C5D-37454E382B4B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59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59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10F7-83CD-447C-8234-D6B98EF237CA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396F8-B934-40CF-9792-F5F75E6D88CF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2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A1CDC-ED89-403E-A4C0-6A95F7F0FB26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6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18334-6A82-4D1D-93CC-87C1B49971E7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1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1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9D2AF-9A4D-4BF8-A13A-13EFFA744931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DEC4B-EB4E-4F33-ADBF-F7859AFB540B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39D4-FA6C-48FD-B8BC-077B4024E5EB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7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C6CA-E8E5-4E3C-8ABB-9C5F26CE4EB9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8BDF-21C4-4242-BE68-55CD388585F4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chemeClr val="bg1">
                <a:alpha val="15000"/>
              </a:schemeClr>
            </a:gs>
            <a:gs pos="53000">
              <a:schemeClr val="accent5">
                <a:lumMod val="20000"/>
                <a:lumOff val="80000"/>
              </a:schemeClr>
            </a:gs>
            <a:gs pos="83000">
              <a:schemeClr val="accent6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7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E970D-85CB-4B8D-A872-429FAB6ECF87}" type="datetime1">
              <a:rPr lang="en-IN" smtClean="0"/>
              <a:pPr/>
              <a:t>16-04-2021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7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7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5DEFF-BD0E-4CFC-A723-380274D93A02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  <p:sldLayoutId id="2147483965" r:id="rId3"/>
    <p:sldLayoutId id="2147483966" r:id="rId4"/>
    <p:sldLayoutId id="2147483967" r:id="rId5"/>
    <p:sldLayoutId id="2147483968" r:id="rId6"/>
    <p:sldLayoutId id="2147483969" r:id="rId7"/>
    <p:sldLayoutId id="2147483970" r:id="rId8"/>
    <p:sldLayoutId id="2147483971" r:id="rId9"/>
    <p:sldLayoutId id="2147483972" r:id="rId10"/>
    <p:sldLayoutId id="2147483973" r:id="rId11"/>
  </p:sldLayoutIdLst>
  <p:transition spd="slow"/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diagramLayout" Target="../diagrams/layout5.xml"/><Relationship Id="rId7" Type="http://schemas.openxmlformats.org/officeDocument/2006/relationships/diagramLayout" Target="../diagrams/layou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6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diagramColors" Target="../diagrams/colors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diagramLayout" Target="../diagrams/layout8.xml"/><Relationship Id="rId7" Type="http://schemas.openxmlformats.org/officeDocument/2006/relationships/diagramLayout" Target="../diagrams/layout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9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diagramColors" Target="../diagrams/colors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13" Type="http://schemas.openxmlformats.org/officeDocument/2006/relationships/diagramQuickStyle" Target="../diagrams/quickStyle13.xml"/><Relationship Id="rId3" Type="http://schemas.openxmlformats.org/officeDocument/2006/relationships/diagramData" Target="../diagrams/data11.xml"/><Relationship Id="rId7" Type="http://schemas.openxmlformats.org/officeDocument/2006/relationships/diagramData" Target="../diagrams/data12.xml"/><Relationship Id="rId12" Type="http://schemas.openxmlformats.org/officeDocument/2006/relationships/diagramLayout" Target="../diagrams/layout1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11" Type="http://schemas.openxmlformats.org/officeDocument/2006/relationships/diagramData" Target="../diagrams/data13.xml"/><Relationship Id="rId5" Type="http://schemas.openxmlformats.org/officeDocument/2006/relationships/diagramQuickStyle" Target="../diagrams/quickStyle11.xml"/><Relationship Id="rId10" Type="http://schemas.openxmlformats.org/officeDocument/2006/relationships/diagramColors" Target="../diagrams/colors12.xml"/><Relationship Id="rId4" Type="http://schemas.openxmlformats.org/officeDocument/2006/relationships/diagramLayout" Target="../diagrams/layout11.xml"/><Relationship Id="rId9" Type="http://schemas.openxmlformats.org/officeDocument/2006/relationships/diagramQuickStyle" Target="../diagrams/quickStyle12.xml"/><Relationship Id="rId14" Type="http://schemas.openxmlformats.org/officeDocument/2006/relationships/diagramColors" Target="../diagrams/colors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microsoft.com/office/2007/relationships/diagramDrawing" Target="../diagrams/drawing12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dnuggets.com/2015/05/top-10-data-mining-algorithms-explained.html" TargetMode="External"/><Relationship Id="rId3" Type="http://schemas.openxmlformats.org/officeDocument/2006/relationships/hyperlink" Target="https://stackoverflow.com/" TargetMode="External"/><Relationship Id="rId7" Type="http://schemas.openxmlformats.org/officeDocument/2006/relationships/hyperlink" Target="https://libguides.library.kent.edu/spss/chisquare" TargetMode="External"/><Relationship Id="rId2" Type="http://schemas.openxmlformats.org/officeDocument/2006/relationships/hyperlink" Target="http://www.analyticsvidhy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bstrategyhub.com/patanjali-swot-analysis-2019-swot-analysis-of-patanjali/" TargetMode="External"/><Relationship Id="rId10" Type="http://schemas.openxmlformats.org/officeDocument/2006/relationships/hyperlink" Target="https://www.geeksforgeeks.org/machine-learning/" TargetMode="External"/><Relationship Id="rId4" Type="http://schemas.openxmlformats.org/officeDocument/2006/relationships/hyperlink" Target="https://www.patanjaliayurved.net/" TargetMode="External"/><Relationship Id="rId9" Type="http://schemas.openxmlformats.org/officeDocument/2006/relationships/hyperlink" Target="https://pythonprogramminglanguage.com/top-data-mining-algorithms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000">
              <a:schemeClr val="bg1">
                <a:alpha val="15000"/>
              </a:schemeClr>
            </a:gs>
            <a:gs pos="53000">
              <a:schemeClr val="accent5">
                <a:lumMod val="20000"/>
                <a:lumOff val="80000"/>
              </a:schemeClr>
            </a:gs>
            <a:gs pos="83000">
              <a:schemeClr val="accent6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52914" y="1250867"/>
            <a:ext cx="7678057" cy="426324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27" name="WordArt 3" descr="Paper bag"/>
          <p:cNvSpPr>
            <a:spLocks noChangeArrowheads="1" noChangeShapeType="1" noTextEdit="1"/>
          </p:cNvSpPr>
          <p:nvPr/>
        </p:nvSpPr>
        <p:spPr bwMode="auto">
          <a:xfrm>
            <a:off x="2946401" y="3918858"/>
            <a:ext cx="5471886" cy="1494970"/>
          </a:xfrm>
          <a:prstGeom prst="rect">
            <a:avLst/>
          </a:prstGeom>
        </p:spPr>
        <p:txBody>
          <a:bodyPr wrap="none" fromWordArt="1">
            <a:prstTxWarp prst="textArchDown">
              <a:avLst>
                <a:gd name="adj" fmla="val 78470"/>
              </a:avLst>
            </a:prstTxWarp>
          </a:bodyPr>
          <a:lstStyle/>
          <a:p>
            <a:pPr algn="ctr" rtl="0"/>
            <a:r>
              <a:rPr lang="en-US" sz="3200" kern="10" spc="0" dirty="0" smtClean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effectLst/>
                <a:latin typeface="Times New Roman"/>
                <a:cs typeface="Times New Roman"/>
              </a:rPr>
              <a:t>The World Of </a:t>
            </a:r>
            <a:r>
              <a:rPr lang="en-US" sz="3200" kern="10" spc="0" dirty="0" err="1" smtClean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blipFill dpi="0" rotWithShape="0">
                  <a:blip r:embed="rId4"/>
                  <a:srcRect/>
                  <a:tile tx="0" ty="0" sx="100000" sy="100000" flip="none" algn="tl"/>
                </a:blipFill>
                <a:effectLst/>
                <a:latin typeface="Times New Roman"/>
                <a:cs typeface="Times New Roman"/>
              </a:rPr>
              <a:t>Herbology</a:t>
            </a:r>
            <a:endParaRPr lang="en-US" sz="3200" kern="10" spc="0" dirty="0">
              <a:ln w="9525">
                <a:solidFill>
                  <a:srgbClr val="008000"/>
                </a:solidFill>
                <a:round/>
                <a:headEnd/>
                <a:tailEnd/>
              </a:ln>
              <a:blipFill dpi="0" rotWithShape="0">
                <a:blip r:embed="rId4"/>
                <a:srcRect/>
                <a:tile tx="0" ty="0" sx="100000" sy="100000" flip="none" algn="tl"/>
              </a:blipFill>
              <a:effectLst/>
              <a:latin typeface="Times New Roman"/>
              <a:cs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68308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92101" y="241300"/>
          <a:ext cx="6286499" cy="6311902"/>
        </p:xfrm>
        <a:graphic>
          <a:graphicData uri="http://schemas.openxmlformats.org/drawingml/2006/table">
            <a:tbl>
              <a:tblPr/>
              <a:tblGrid>
                <a:gridCol w="798500"/>
                <a:gridCol w="798500"/>
                <a:gridCol w="798500"/>
                <a:gridCol w="488187"/>
                <a:gridCol w="1701406"/>
                <a:gridCol w="1701406"/>
              </a:tblGrid>
              <a:tr h="633778">
                <a:tc gridSpan="6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u="sng">
                          <a:latin typeface="Cambria"/>
                          <a:ea typeface="Times New Roman"/>
                          <a:cs typeface="Mangal"/>
                        </a:rPr>
                        <a:t>CASE 2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>
                          <a:latin typeface="Cambria"/>
                          <a:ea typeface="Times New Roman"/>
                          <a:cs typeface="Mangal"/>
                        </a:rPr>
                        <a:t>Gender * side effects Cross tabulation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008">
                <a:tc rowSpan="2" gridSpan="3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endParaRPr lang="en-IN" sz="90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Side effects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Total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4008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Yes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No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4008">
                <a:tc rowSpan="6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Gender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MALE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41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148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189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680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Expected 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42.5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146.5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189.0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680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% within Gender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21.7%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78.3%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100.0%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340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FEMALE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44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145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189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680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Expected 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42.5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146.5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189.0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680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% within Gender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23.3%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76.7%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100.0%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34008">
                <a:tc rowSpan="3" gridSpan="2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Total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85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293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378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6801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Expected 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85.0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293.0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378.0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68014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% within Gender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22.5%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77.5%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100.0%</a:t>
                      </a:r>
                      <a:endParaRPr lang="en-US" sz="11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883399" y="1003299"/>
          <a:ext cx="5092701" cy="2489200"/>
        </p:xfrm>
        <a:graphic>
          <a:graphicData uri="http://schemas.openxmlformats.org/drawingml/2006/table">
            <a:tbl>
              <a:tblPr/>
              <a:tblGrid>
                <a:gridCol w="1405773"/>
                <a:gridCol w="579760"/>
                <a:gridCol w="579185"/>
                <a:gridCol w="842661"/>
                <a:gridCol w="842661"/>
                <a:gridCol w="842661"/>
              </a:tblGrid>
              <a:tr h="54260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endParaRPr lang="en-IN" sz="90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Value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df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Asymp. Sig. (2-sided)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Exact Sig. (2-sided)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Exact Sig. (1-sided)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0798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Pearson Chi-Square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.137</a:t>
                      </a:r>
                      <a:r>
                        <a:rPr lang="en-IN" sz="900" baseline="300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a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.712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0798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Continuity Correction</a:t>
                      </a:r>
                      <a:r>
                        <a:rPr lang="en-IN" sz="900" baseline="300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b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.061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.805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0798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Likelihood Ratio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.137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.712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0798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Fisher's Exact Test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.805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.403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4260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Linear-by-Linear Association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.136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.712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80798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N of Valid Cases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378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086600" y="40894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6883400" y="4117100"/>
            <a:ext cx="47625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p-value(0.712)&gt;0.05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Thus, we fail to reject H</a:t>
            </a:r>
            <a:r>
              <a:rPr kumimoji="0" lang="en-US" sz="1600" b="1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02.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Hence, we conclude that there is no association between gender &amp; their experience over any side effects while using the products, i.e., they are independent of each other.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907319" y="513834"/>
            <a:ext cx="1743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Chi-Square Tests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10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11</a:t>
            </a:fld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70660" name="Picture 4" descr="Types of Machine Learning Algorithms "/>
          <p:cNvPicPr>
            <a:picLocks noChangeAspect="1" noChangeArrowheads="1"/>
          </p:cNvPicPr>
          <p:nvPr/>
        </p:nvPicPr>
        <p:blipFill>
          <a:blip r:embed="rId2">
            <a:lum contrast="10000"/>
          </a:blip>
          <a:srcRect/>
          <a:stretch>
            <a:fillRect/>
          </a:stretch>
        </p:blipFill>
        <p:spPr bwMode="auto">
          <a:xfrm>
            <a:off x="638628" y="812800"/>
            <a:ext cx="10943771" cy="5602513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327026"/>
            <a:ext cx="11645900" cy="917574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Gabriola" pitchFamily="82" charset="0"/>
              </a:rPr>
              <a:t>BINARY LOGISTIC </a:t>
            </a:r>
            <a:r>
              <a:rPr lang="en-IN" sz="3200" b="1" dirty="0" smtClean="0">
                <a:solidFill>
                  <a:srgbClr val="FF0000"/>
                </a:solidFill>
                <a:latin typeface="Gabriola" pitchFamily="82" charset="0"/>
              </a:rPr>
              <a:t>REGRESSION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335314"/>
            <a:ext cx="10706100" cy="482895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3</a:t>
            </a:r>
          </a:p>
          <a:p>
            <a:pPr>
              <a:buNone/>
            </a:pP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study the influence of various factors on overall satisfaction for the </a:t>
            </a:r>
            <a:r>
              <a:rPr lang="en-GB" sz="20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users.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Logistic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regression is an extension of simple linear regression, where the dependent variable is dichotomous or binary in nature.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Logistic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regression is the statistical technique used to predict the relationship between predictors (our independent variables) and a predicted variable (the dependent variable) where the dependent variable is binary 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12</a:t>
            </a:fld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33794" name="Picture 2" descr="Simply Explained Logistic Regression with Example in R | by Kshitiz Sirohi  | Towards Data Science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6691086" y="4615544"/>
            <a:ext cx="4034971" cy="17126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3796" name="Picture 4" descr="ClearBrain Blog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248228" y="4557486"/>
            <a:ext cx="4598761" cy="16981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xmlns="" val="38039860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286658" y="894442"/>
          <a:ext cx="5402942" cy="518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742986993"/>
              </p:ext>
            </p:extLst>
          </p:nvPr>
        </p:nvGraphicFramePr>
        <p:xfrm>
          <a:off x="6792686" y="638628"/>
          <a:ext cx="5036457" cy="569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13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55885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88367" y="427748"/>
            <a:ext cx="8809151" cy="58206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14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238787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73700" y="845457"/>
            <a:ext cx="62738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 </a:t>
            </a:r>
            <a:r>
              <a:rPr lang="en-GB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explained variation in the dependent variable based on our model ranges from 39.3% to 68%. </a:t>
            </a:r>
            <a:endParaRPr lang="en-IN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9934" y="343786"/>
            <a:ext cx="4403565" cy="1650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149600"/>
            <a:ext cx="6357257" cy="294821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15</a:t>
            </a:fld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5943" y="3367314"/>
            <a:ext cx="5355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Sensitivity= 95.7%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Specificity= 55.0%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Positive predicted value=100*(314/(314+27))=92.08%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Negative predicted value=100*(33/(33+14))=70.21%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5398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7802" y="304800"/>
            <a:ext cx="9258300" cy="4889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7736" y="5313080"/>
            <a:ext cx="10457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 statistical significance of the test is found in the "Sig." column. From these results, you can see that variables with </a:t>
            </a:r>
            <a:r>
              <a:rPr lang="en-GB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p-value&gt;0.05</a:t>
            </a:r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did not add significantly to the model.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16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48579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821" y="165100"/>
            <a:ext cx="10515600" cy="711200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Gabriola" pitchFamily="82" charset="0"/>
              </a:rPr>
              <a:t>WALD’S </a:t>
            </a:r>
            <a:r>
              <a:rPr lang="en-GB" sz="2800" dirty="0" smtClean="0">
                <a:solidFill>
                  <a:srgbClr val="FF0000"/>
                </a:solidFill>
                <a:latin typeface="Gabriola" pitchFamily="82" charset="0"/>
              </a:rPr>
              <a:t>TEST</a:t>
            </a:r>
            <a:endParaRPr lang="en-IN" sz="2800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49555" y="5376938"/>
            <a:ext cx="45634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Hence, our influential variables are Gender, Years of use, Frequency of use, Consider over Competitive brands, Popularity and Recommendation to a friend.</a:t>
            </a:r>
            <a:endParaRPr lang="en-IN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3489" name="Picture 1"/>
          <p:cNvPicPr>
            <a:picLocks noChangeAspect="1" noChangeArrowheads="1"/>
          </p:cNvPicPr>
          <p:nvPr/>
        </p:nvPicPr>
        <p:blipFill>
          <a:blip r:embed="rId2"/>
          <a:srcRect l="25866" t="23785" r="28063" b="42708"/>
          <a:stretch>
            <a:fillRect/>
          </a:stretch>
        </p:blipFill>
        <p:spPr bwMode="auto">
          <a:xfrm>
            <a:off x="279400" y="2108200"/>
            <a:ext cx="5994400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971982" y="927102"/>
          <a:ext cx="4508818" cy="427989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841520"/>
                <a:gridCol w="1667298"/>
              </a:tblGrid>
              <a:tr h="403028">
                <a:tc>
                  <a:txBody>
                    <a:bodyPr/>
                    <a:lstStyle/>
                    <a:p>
                      <a:pPr marL="866775" marR="860425">
                        <a:spcBef>
                          <a:spcPts val="42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/>
                        <a:t>Variable</a:t>
                      </a:r>
                      <a:endParaRPr lang="en-US" sz="11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190" algn="ctr">
                        <a:spcBef>
                          <a:spcPts val="42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/>
                        <a:t>p-value</a:t>
                      </a:r>
                      <a:endParaRPr lang="en-US" sz="1100" b="1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1272">
                <a:tc>
                  <a:txBody>
                    <a:bodyPr/>
                    <a:lstStyle/>
                    <a:p>
                      <a:pPr marL="866775" marR="859790" algn="ctr">
                        <a:spcBef>
                          <a:spcPts val="47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Gender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270" marR="377825" algn="ctr">
                        <a:spcBef>
                          <a:spcPts val="47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0.005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28394">
                <a:tc>
                  <a:txBody>
                    <a:bodyPr/>
                    <a:lstStyle/>
                    <a:p>
                      <a:pPr marL="778510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Location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270" marR="377825" algn="ctr"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0.223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7467">
                <a:tc>
                  <a:txBody>
                    <a:bodyPr/>
                    <a:lstStyle/>
                    <a:p>
                      <a:pPr marL="6794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Years of use(new_term)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82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0.004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7467">
                <a:tc>
                  <a:txBody>
                    <a:bodyPr/>
                    <a:lstStyle/>
                    <a:p>
                      <a:pPr marL="6794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Frequency of use(new_use)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82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0.051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7467">
                <a:tc>
                  <a:txBody>
                    <a:bodyPr/>
                    <a:lstStyle/>
                    <a:p>
                      <a:pPr marL="6794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Monthly Expenditure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82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0.951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7467">
                <a:tc>
                  <a:txBody>
                    <a:bodyPr/>
                    <a:lstStyle/>
                    <a:p>
                      <a:pPr marL="6794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Consider over Competitive brands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82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0.001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7467">
                <a:tc>
                  <a:txBody>
                    <a:bodyPr/>
                    <a:lstStyle/>
                    <a:p>
                      <a:pPr marL="6794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Complaints filed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82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0.368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7467">
                <a:tc>
                  <a:txBody>
                    <a:bodyPr/>
                    <a:lstStyle/>
                    <a:p>
                      <a:pPr marL="6794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Doctors recommendation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82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0.689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7467">
                <a:tc>
                  <a:txBody>
                    <a:bodyPr/>
                    <a:lstStyle/>
                    <a:p>
                      <a:pPr marL="6794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Side Effects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82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0.683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7467">
                <a:tc>
                  <a:txBody>
                    <a:bodyPr/>
                    <a:lstStyle/>
                    <a:p>
                      <a:pPr marL="6794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Popularity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82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0.035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7467">
                <a:tc>
                  <a:txBody>
                    <a:bodyPr/>
                    <a:lstStyle/>
                    <a:p>
                      <a:pPr marL="6794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/>
                        <a:t>Recommend to a friend</a:t>
                      </a:r>
                      <a:endParaRPr lang="en-US" sz="11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2905" marR="377825" algn="ctr">
                        <a:spcBef>
                          <a:spcPts val="25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/>
                        <a:t>0</a:t>
                      </a:r>
                      <a:endParaRPr lang="en-US" sz="1100" dirty="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17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14151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91527"/>
          <a:stretch>
            <a:fillRect/>
          </a:stretch>
        </p:blipFill>
        <p:spPr>
          <a:xfrm>
            <a:off x="271681" y="307044"/>
            <a:ext cx="6345019" cy="518456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1428050455"/>
              </p:ext>
            </p:extLst>
          </p:nvPr>
        </p:nvGraphicFramePr>
        <p:xfrm>
          <a:off x="6540500" y="1319910"/>
          <a:ext cx="5219700" cy="437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35315" y="1147444"/>
          <a:ext cx="5054284" cy="4935855"/>
        </p:xfrm>
        <a:graphic>
          <a:graphicData uri="http://schemas.openxmlformats.org/drawingml/2006/table">
            <a:tbl>
              <a:tblPr/>
              <a:tblGrid>
                <a:gridCol w="2527142"/>
                <a:gridCol w="2527142"/>
              </a:tblGrid>
              <a:tr h="4654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Variables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ODD’S RATIO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54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new_gender(1)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0.248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</a:tr>
              <a:tr h="4347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new_term(1)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0.246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7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new_term(2)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0.189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</a:tr>
              <a:tr h="4347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new_term(3)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0.038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54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new_use(1)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2.193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</a:tr>
              <a:tr h="4654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new_use(2)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398314346.688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54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new_use(3)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6.167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</a:tr>
              <a:tr h="4347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Competitive_brand(1)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5.922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47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Popularity(1)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0.187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D8E8"/>
                    </a:solidFill>
                  </a:tcPr>
                </a:tc>
              </a:tr>
              <a:tr h="43477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Recommendation(1)</a:t>
                      </a:r>
                      <a:endParaRPr lang="en-US" sz="16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5F497A"/>
                          </a:solidFill>
                          <a:latin typeface="Times New Roman"/>
                          <a:ea typeface="Cambria"/>
                          <a:cs typeface="Mangal"/>
                        </a:rPr>
                        <a:t>24.166</a:t>
                      </a:r>
                      <a:endParaRPr lang="en-US" sz="16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18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8488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123826"/>
            <a:ext cx="10515600" cy="974278"/>
          </a:xfrm>
        </p:spPr>
        <p:txBody>
          <a:bodyPr>
            <a:no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Gabriola" pitchFamily="82" charset="0"/>
              </a:rPr>
              <a:t>HOMSER &amp; LEMESHOW </a:t>
            </a:r>
            <a:br>
              <a:rPr lang="en-GB" sz="3200" dirty="0">
                <a:solidFill>
                  <a:srgbClr val="FF0000"/>
                </a:solidFill>
                <a:latin typeface="Gabriola" pitchFamily="82" charset="0"/>
              </a:rPr>
            </a:br>
            <a:r>
              <a:rPr lang="en-GB" sz="3200" dirty="0">
                <a:solidFill>
                  <a:srgbClr val="FF0000"/>
                </a:solidFill>
                <a:latin typeface="Gabriola" pitchFamily="82" charset="0"/>
              </a:rPr>
              <a:t>(TEST FOR GOODNESS OF FIT)</a:t>
            </a:r>
            <a:endParaRPr lang="en-IN" sz="3200" dirty="0">
              <a:solidFill>
                <a:srgbClr val="FF0000"/>
              </a:solidFill>
              <a:latin typeface="Gabriola" pitchFamily="82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5300" y="1610223"/>
            <a:ext cx="8229600" cy="48286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19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510884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lip art for presentation - Clip Art Librar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6990" y="1437641"/>
            <a:ext cx="3000396" cy="4238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653143"/>
            <a:ext cx="8229600" cy="831272"/>
          </a:xfrm>
        </p:spPr>
        <p:txBody>
          <a:bodyPr>
            <a:normAutofit fontScale="90000"/>
          </a:bodyPr>
          <a:lstStyle/>
          <a:p>
            <a:pPr algn="r"/>
            <a:r>
              <a:rPr lang="en-US" sz="3200" b="1" dirty="0">
                <a:solidFill>
                  <a:srgbClr val="FF0000"/>
                </a:solidFill>
                <a:latin typeface="Gabriola" pitchFamily="82" charset="0"/>
              </a:rPr>
              <a:t>                                                 </a:t>
            </a:r>
            <a:r>
              <a:rPr lang="en-US" sz="3200" b="1" dirty="0" smtClean="0">
                <a:solidFill>
                  <a:srgbClr val="FF0000"/>
                </a:solidFill>
                <a:latin typeface="Gabriola" pitchFamily="82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Gabriola" pitchFamily="82" charset="0"/>
              </a:rPr>
            </a:br>
            <a:r>
              <a:rPr lang="en-US" sz="3200" b="1" dirty="0" smtClean="0">
                <a:solidFill>
                  <a:srgbClr val="FF0000"/>
                </a:solidFill>
                <a:latin typeface="Gabriola" pitchFamily="82" charset="0"/>
              </a:rPr>
              <a:t/>
            </a:r>
            <a:br>
              <a:rPr lang="en-US" sz="3200" b="1" dirty="0" smtClean="0">
                <a:solidFill>
                  <a:srgbClr val="FF0000"/>
                </a:solidFill>
                <a:latin typeface="Gabriola" pitchFamily="82" charset="0"/>
              </a:rPr>
            </a:br>
            <a:r>
              <a:rPr lang="en-US" b="1" dirty="0" smtClean="0">
                <a:solidFill>
                  <a:srgbClr val="FF0000"/>
                </a:solidFill>
                <a:latin typeface="Gabriola" pitchFamily="82" charset="0"/>
              </a:rPr>
              <a:t>Presented </a:t>
            </a:r>
            <a:r>
              <a:rPr lang="en-US" b="1" dirty="0">
                <a:solidFill>
                  <a:srgbClr val="FF0000"/>
                </a:solidFill>
                <a:latin typeface="Gabriola" pitchFamily="82" charset="0"/>
              </a:rPr>
              <a:t>by: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471885" y="2183669"/>
          <a:ext cx="5534326" cy="29689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67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671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4222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briola" pitchFamily="82" charset="0"/>
                        </a:rPr>
                        <a:t>HETVI GALA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briola" pitchFamily="82" charset="0"/>
                        </a:rPr>
                        <a:t>2019205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4222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briola" pitchFamily="82" charset="0"/>
                        </a:rPr>
                        <a:t>MANSI</a:t>
                      </a:r>
                      <a:r>
                        <a:rPr lang="en-US" sz="2400" b="1" baseline="0" dirty="0">
                          <a:latin typeface="Gabriola" pitchFamily="82" charset="0"/>
                        </a:rPr>
                        <a:t> MAKWANA</a:t>
                      </a:r>
                      <a:endParaRPr lang="en-US" sz="2400" b="1" dirty="0">
                        <a:latin typeface="Gabriola" pitchFamily="8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briola" pitchFamily="82" charset="0"/>
                        </a:rPr>
                        <a:t>2019208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4222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briola" pitchFamily="82" charset="0"/>
                        </a:rPr>
                        <a:t>VAIBHAVI</a:t>
                      </a:r>
                      <a:r>
                        <a:rPr lang="en-US" sz="2400" b="1" baseline="0" dirty="0">
                          <a:latin typeface="Gabriola" pitchFamily="82" charset="0"/>
                        </a:rPr>
                        <a:t> OZA</a:t>
                      </a:r>
                      <a:endParaRPr lang="en-US" sz="2400" b="1" dirty="0">
                        <a:latin typeface="Gabriola" pitchFamily="8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briola" pitchFamily="82" charset="0"/>
                        </a:rPr>
                        <a:t>2019210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2226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briola" pitchFamily="82" charset="0"/>
                        </a:rPr>
                        <a:t>AKSHAY BAROT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Gabriola" pitchFamily="82" charset="0"/>
                        </a:rPr>
                        <a:t>2019218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35055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50829"/>
            <a:ext cx="10515600" cy="987157"/>
          </a:xfrm>
        </p:spPr>
        <p:txBody>
          <a:bodyPr>
            <a:normAutofit fontScale="90000"/>
          </a:bodyPr>
          <a:lstStyle/>
          <a:p>
            <a:r>
              <a:rPr lang="en-GB" sz="3200" dirty="0">
                <a:solidFill>
                  <a:srgbClr val="FF0000"/>
                </a:solidFill>
                <a:latin typeface="Gabriola" pitchFamily="82" charset="0"/>
              </a:rPr>
              <a:t>FITTED </a:t>
            </a:r>
            <a:r>
              <a:rPr lang="en-GB" sz="3200" dirty="0" smtClean="0">
                <a:solidFill>
                  <a:srgbClr val="FF0000"/>
                </a:solidFill>
                <a:latin typeface="Gabriola" pitchFamily="82" charset="0"/>
              </a:rPr>
              <a:t>MODEL</a:t>
            </a:r>
            <a:br>
              <a:rPr lang="en-GB" sz="3200" dirty="0" smtClean="0">
                <a:solidFill>
                  <a:srgbClr val="FF0000"/>
                </a:solidFill>
                <a:latin typeface="Gabriola" pitchFamily="82" charset="0"/>
              </a:rPr>
            </a:br>
            <a:endParaRPr lang="en-IN" sz="3200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20</a:t>
            </a:fld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5235" t="23363" r="26909" b="18899"/>
          <a:stretch>
            <a:fillRect/>
          </a:stretch>
        </p:blipFill>
        <p:spPr bwMode="auto">
          <a:xfrm>
            <a:off x="1611085" y="957943"/>
            <a:ext cx="9129485" cy="5500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560608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  <a:latin typeface="Gabriola" pitchFamily="82" charset="0"/>
              </a:rPr>
              <a:t>ARTIFICIAL NEURAL NETWORK </a:t>
            </a:r>
            <a:r>
              <a:rPr lang="en-GB" sz="3200" b="1" dirty="0" smtClean="0">
                <a:solidFill>
                  <a:srgbClr val="FF0000"/>
                </a:solidFill>
                <a:latin typeface="Gabriola" pitchFamily="82" charset="0"/>
              </a:rPr>
              <a:t> &amp; </a:t>
            </a:r>
            <a:r>
              <a:rPr lang="en-GB" sz="3200" b="1" dirty="0">
                <a:solidFill>
                  <a:srgbClr val="FF0000"/>
                </a:solidFill>
                <a:latin typeface="Gabriola" pitchFamily="82" charset="0"/>
              </a:rPr>
              <a:t>K-NEAREST </a:t>
            </a:r>
            <a:r>
              <a:rPr lang="en-GB" sz="3200" b="1" dirty="0" smtClean="0">
                <a:solidFill>
                  <a:srgbClr val="FF0000"/>
                </a:solidFill>
                <a:latin typeface="Gabriola" pitchFamily="82" charset="0"/>
              </a:rPr>
              <a:t>NEIGHBORS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4</a:t>
            </a:r>
          </a:p>
          <a:p>
            <a:pPr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predict if the Non-</a:t>
            </a:r>
            <a:r>
              <a:rPr lang="en-GB" sz="20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users will be overall satisfied after using </a:t>
            </a:r>
            <a:r>
              <a:rPr lang="en-GB" sz="20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products. </a:t>
            </a:r>
          </a:p>
          <a:p>
            <a:pPr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An artificial neural network (ANN) is the component of artificial intelligence that is meant to simulate the functioning of a human brain. </a:t>
            </a:r>
          </a:p>
          <a:p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The k-nearest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neighbors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(KNN) algorithm is a simple, supervised machine learning algorithm that can be used to solve both classification and regression problems.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Here, two techniques (KNN &amp; ANN) are used to build our model &amp; check the accuracy score. The model with the best accuracy score is used for further analysis to predict the overall satisfaction of non- </a:t>
            </a:r>
            <a:r>
              <a:rPr lang="en-GB" sz="2000" dirty="0" err="1" smtClean="0"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users. 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21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90961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2260600" y="520700"/>
          <a:ext cx="7353300" cy="23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2264228" y="3162300"/>
          <a:ext cx="7910285" cy="3403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22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23673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Gabriola" pitchFamily="82" charset="0"/>
              </a:rPr>
              <a:t>ARTIFICIAL NEURAL NETWORK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23</a:t>
            </a:fld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22530" name="Picture 2" descr="Neural Network Feature Importance and Feature Effect with Simple Scientific  Trick | by Keenan Moukarzel | Level Up 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486" y="3875315"/>
            <a:ext cx="4165600" cy="2728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532" name="AutoShape 4" descr="https://miro.medium.com/max/600/1*FpVMfvqKo5GO75Ju9w0zM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4" name="Picture 6" descr="https://miro.medium.com/max/600/1*FpVMfvqKo5GO75Ju9w0zM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38775" y="3876674"/>
            <a:ext cx="5715000" cy="2785383"/>
          </a:xfrm>
          <a:prstGeom prst="rect">
            <a:avLst/>
          </a:prstGeom>
          <a:noFill/>
        </p:spPr>
      </p:pic>
      <p:pic>
        <p:nvPicPr>
          <p:cNvPr id="22536" name="Picture 8" descr="https://upload.wikimedia.org/wikipedia/commons/4/44/Neuron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3976" y="1284060"/>
            <a:ext cx="7101568" cy="2199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8011513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8305" y="304756"/>
            <a:ext cx="6382195" cy="4229144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4000" y="2296885"/>
            <a:ext cx="5384800" cy="408904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24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15830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172" y="1"/>
            <a:ext cx="5409119" cy="2960914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33144" y="0"/>
            <a:ext cx="5532732" cy="303348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890" r="5362" b="9556"/>
          <a:stretch>
            <a:fillRect/>
          </a:stretch>
        </p:blipFill>
        <p:spPr>
          <a:xfrm>
            <a:off x="537028" y="3552478"/>
            <a:ext cx="5036457" cy="2325808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94399" y="3106057"/>
            <a:ext cx="4978400" cy="3555999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25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53204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0" y="101601"/>
            <a:ext cx="11366500" cy="696686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 smtClean="0">
                <a:solidFill>
                  <a:srgbClr val="FF0000"/>
                </a:solidFill>
                <a:latin typeface="Gabriola" pitchFamily="82" charset="0"/>
              </a:rPr>
              <a:t>K-NEAREST NEIGHBORS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 l="19350" t="31802" r="36596" b="23567"/>
          <a:stretch>
            <a:fillRect/>
          </a:stretch>
        </p:blipFill>
        <p:spPr bwMode="auto">
          <a:xfrm>
            <a:off x="235857" y="3420096"/>
            <a:ext cx="5598885" cy="318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224124" y="1074057"/>
          <a:ext cx="4414519" cy="126116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581919"/>
                <a:gridCol w="711492"/>
                <a:gridCol w="1060554"/>
                <a:gridCol w="1060554"/>
              </a:tblGrid>
              <a:tr h="3009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                      Predicted</a:t>
                      </a:r>
                      <a:endParaRPr lang="en-US" sz="16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253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 pitchFamily="18" charset="0"/>
                          <a:cs typeface="Times New Roman" pitchFamily="18" charset="0"/>
                        </a:rPr>
                        <a:t>Actual</a:t>
                      </a: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en-US" sz="16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202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 pitchFamily="18" charset="0"/>
                          <a:cs typeface="Times New Roman" pitchFamily="18" charset="0"/>
                        </a:rPr>
                        <a:t>TP=6</a:t>
                      </a: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 pitchFamily="18" charset="0"/>
                          <a:cs typeface="Times New Roman" pitchFamily="18" charset="0"/>
                        </a:rPr>
                        <a:t>FP=6</a:t>
                      </a: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3373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 pitchFamily="18" charset="0"/>
                          <a:cs typeface="Times New Roman" pitchFamily="18" charset="0"/>
                        </a:rPr>
                        <a:t>FN=2</a:t>
                      </a:r>
                      <a:endParaRPr lang="en-US" sz="1600" b="1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 pitchFamily="18" charset="0"/>
                          <a:cs typeface="Times New Roman" pitchFamily="18" charset="0"/>
                        </a:rPr>
                        <a:t>TN=64</a:t>
                      </a:r>
                      <a:endParaRPr lang="en-US" sz="1600" b="1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7"/>
          <p:cNvPicPr/>
          <p:nvPr/>
        </p:nvPicPr>
        <p:blipFill>
          <a:blip r:embed="rId3"/>
          <a:srcRect l="15979" t="36824" r="49427" b="19933"/>
          <a:stretch>
            <a:fillRect/>
          </a:stretch>
        </p:blipFill>
        <p:spPr bwMode="auto">
          <a:xfrm>
            <a:off x="7082971" y="2685142"/>
            <a:ext cx="4557486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375400" y="5903371"/>
            <a:ext cx="5562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Accuracy= (TN+TP)/(TN+TP+FN+FP)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Accuracy score = 89.74%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26</a:t>
            </a:fld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19458" name="Picture 2" descr="Ratik Puri – Medium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682171" y="870857"/>
            <a:ext cx="5080000" cy="24093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210787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3400" y="422815"/>
            <a:ext cx="8331200" cy="1077309"/>
          </a:xfrm>
        </p:spPr>
        <p:txBody>
          <a:bodyPr>
            <a:norm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Gabriola" pitchFamily="82" charset="0"/>
              </a:rPr>
              <a:t>PREDICTIONS USING </a:t>
            </a:r>
            <a:r>
              <a:rPr lang="en-GB" sz="2800" dirty="0" smtClean="0">
                <a:solidFill>
                  <a:srgbClr val="FF0000"/>
                </a:solidFill>
                <a:latin typeface="Gabriola" pitchFamily="82" charset="0"/>
              </a:rPr>
              <a:t>K-NN</a:t>
            </a:r>
            <a:endParaRPr lang="en-IN" sz="2800" dirty="0">
              <a:solidFill>
                <a:srgbClr val="FF0000"/>
              </a:solidFill>
              <a:latin typeface="Gabriola" pitchFamily="82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2374900" y="1447800"/>
          <a:ext cx="6997699" cy="430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27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02101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4" y="266700"/>
            <a:ext cx="11679765" cy="691243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  <a:latin typeface="Gabriola" pitchFamily="82" charset="0"/>
              </a:rPr>
              <a:t>DECISION </a:t>
            </a:r>
            <a:r>
              <a:rPr lang="en-GB" sz="3200" b="1" dirty="0" smtClean="0">
                <a:solidFill>
                  <a:srgbClr val="FF0000"/>
                </a:solidFill>
                <a:latin typeface="Gabriola" pitchFamily="82" charset="0"/>
              </a:rPr>
              <a:t>TREES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486" y="1155700"/>
            <a:ext cx="11266713" cy="5232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5</a:t>
            </a:r>
          </a:p>
          <a:p>
            <a:pPr>
              <a:buNone/>
            </a:pP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    To predict how often Customer use </a:t>
            </a:r>
            <a:r>
              <a:rPr lang="en-GB" sz="20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products based on  Socio-Demographic factor, Sources of Awareness and their Buying and Spending Patterns. </a:t>
            </a:r>
            <a:endParaRPr lang="en-IN" sz="2000" b="1" i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GB" sz="2000" dirty="0">
              <a:solidFill>
                <a:srgbClr val="FF0000"/>
              </a:solidFill>
            </a:endParaRPr>
          </a:p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Decision tree analysis is a powerful decision-making tool which initiates a structured nonparametric approach for problem-solving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GB" sz="2000" b="1" dirty="0" smtClean="0"/>
              <a:t>TERMINOLOGIES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Root Node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Decision Node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Terminal Node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Branch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Splitting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Pruning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3699" y="3162300"/>
            <a:ext cx="4991101" cy="313414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28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8088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1372" y="293412"/>
            <a:ext cx="8360228" cy="610738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29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56781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47" y="814610"/>
            <a:ext cx="10708965" cy="1026890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FF0000"/>
                </a:solidFill>
                <a:latin typeface="Gabriola" pitchFamily="82" charset="0"/>
                <a:cs typeface="Times New Roman" pitchFamily="18" charset="0"/>
              </a:rPr>
              <a:t>INTRODUCTION </a:t>
            </a:r>
            <a:endParaRPr lang="en-IN" sz="4000" dirty="0"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6"/>
            <a:ext cx="10668000" cy="4525963"/>
          </a:xfrm>
        </p:spPr>
        <p:txBody>
          <a:bodyPr/>
          <a:lstStyle/>
          <a:p>
            <a:endParaRPr lang="en-IN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I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Ayurved</a:t>
            </a:r>
            <a:r>
              <a:rPr lang="en-I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Kendra Ltd was founded by Swami </a:t>
            </a:r>
            <a:r>
              <a:rPr lang="en-I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Ramdev</a:t>
            </a:r>
            <a:r>
              <a:rPr lang="en-I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and Acharya </a:t>
            </a:r>
            <a:r>
              <a:rPr lang="en-I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Balakrishna</a:t>
            </a:r>
            <a:r>
              <a:rPr lang="en-I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on September 27th, 2007. It started its operation in </a:t>
            </a:r>
            <a:r>
              <a:rPr lang="en-I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Katmandu</a:t>
            </a:r>
            <a:r>
              <a:rPr lang="en-I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Nepal to provide holistic, natural and effective </a:t>
            </a:r>
            <a:r>
              <a:rPr lang="en-IN" sz="20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ayurvedic</a:t>
            </a:r>
            <a:r>
              <a:rPr lang="en-I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treatment</a:t>
            </a:r>
            <a:r>
              <a:rPr lang="en-I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GB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GB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“Patanjali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“ is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represented by Guru Swami  and the company is set up with a motive to provide high quality  Indian   products at fair  price which are organic and  natural. </a:t>
            </a:r>
            <a:endParaRPr lang="en-IN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59524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 l="30747" t="21181" r="31479" b="8507"/>
          <a:stretch>
            <a:fillRect/>
          </a:stretch>
        </p:blipFill>
        <p:spPr bwMode="auto">
          <a:xfrm>
            <a:off x="292100" y="393700"/>
            <a:ext cx="4914900" cy="584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/>
          <a:srcRect l="21767" t="19791" r="38799" b="15278"/>
          <a:stretch>
            <a:fillRect/>
          </a:stretch>
        </p:blipFill>
        <p:spPr bwMode="auto">
          <a:xfrm>
            <a:off x="5778500" y="533400"/>
            <a:ext cx="5778500" cy="568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30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66248" y="421710"/>
            <a:ext cx="4975760" cy="40097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40687" y="5508563"/>
            <a:ext cx="27666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</a:rPr>
              <a:t>Accuracy score = 58.97%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420915" y="350813"/>
          <a:ext cx="6024547" cy="2566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/>
        </p:nvGraphicFramePr>
        <p:xfrm>
          <a:off x="464458" y="2917374"/>
          <a:ext cx="5981005" cy="2762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31</a:t>
            </a:fld>
            <a:endParaRPr lang="en-IN" sz="1800" dirty="0">
              <a:solidFill>
                <a:schemeClr val="tx1"/>
              </a:solidFill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203199" y="5486400"/>
          <a:ext cx="7808687" cy="1103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xmlns="" val="2544245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71599" y="5"/>
            <a:ext cx="9893301" cy="798282"/>
          </a:xfrm>
        </p:spPr>
        <p:txBody>
          <a:bodyPr>
            <a:noAutofit/>
          </a:bodyPr>
          <a:lstStyle/>
          <a:p>
            <a:pPr algn="ctr"/>
            <a:r>
              <a:rPr lang="en-GB" sz="4000" dirty="0"/>
              <a:t/>
            </a:r>
            <a:br>
              <a:rPr lang="en-GB" sz="4000" dirty="0"/>
            </a:br>
            <a:r>
              <a:rPr lang="en-GB" sz="3200" b="1" dirty="0">
                <a:solidFill>
                  <a:srgbClr val="FF0000"/>
                </a:solidFill>
                <a:latin typeface="Gabriola" pitchFamily="82" charset="0"/>
              </a:rPr>
              <a:t>MARKET BASKET ANALYSIS USING APRIORI </a:t>
            </a:r>
            <a:r>
              <a:rPr lang="en-GB" sz="3200" b="1" dirty="0" smtClean="0">
                <a:solidFill>
                  <a:srgbClr val="FF0000"/>
                </a:solidFill>
                <a:latin typeface="Gabriola" pitchFamily="82" charset="0"/>
              </a:rPr>
              <a:t>ALGORITHM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0400" y="1193800"/>
            <a:ext cx="11139714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6</a:t>
            </a:r>
          </a:p>
          <a:p>
            <a:pPr marL="0" indent="0">
              <a:buNone/>
            </a:pPr>
            <a:r>
              <a:rPr lang="en-GB" sz="2000" b="1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identify next product purchase that might interest a customer.</a:t>
            </a:r>
            <a:endParaRPr lang="en-US" sz="2000" b="1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process of discovering frequent item sets in large transactional database is called Market Basket Analysis.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32</a:t>
            </a:fld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13314" name="Picture 2" descr="Market Basket Analysis - YouTube"/>
          <p:cNvPicPr>
            <a:picLocks noChangeAspect="1" noChangeArrowheads="1"/>
          </p:cNvPicPr>
          <p:nvPr/>
        </p:nvPicPr>
        <p:blipFill>
          <a:blip r:embed="rId2"/>
          <a:srcRect t="12028" b="12338"/>
          <a:stretch>
            <a:fillRect/>
          </a:stretch>
        </p:blipFill>
        <p:spPr bwMode="auto">
          <a:xfrm>
            <a:off x="769256" y="3541486"/>
            <a:ext cx="4992915" cy="2569030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6" name="Picture 4" descr="🍎Market Basket Analysis🍞- Association Rule Mining with visualizations |  by Ben Roshan | Analytics Vidhya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829" y="3483430"/>
            <a:ext cx="4934857" cy="256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696948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07" y="0"/>
            <a:ext cx="10515600" cy="754743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  <a:latin typeface="Gabriola" pitchFamily="82" charset="0"/>
              </a:rPr>
              <a:t>APRIORI </a:t>
            </a:r>
            <a:r>
              <a:rPr lang="en-GB" sz="3200" dirty="0" smtClean="0">
                <a:solidFill>
                  <a:srgbClr val="FF0000"/>
                </a:solidFill>
                <a:latin typeface="Gabriola" pitchFamily="82" charset="0"/>
              </a:rPr>
              <a:t>ALGORITHM</a:t>
            </a:r>
            <a:endParaRPr lang="en-IN" sz="3200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380342"/>
            <a:ext cx="7170057" cy="4209143"/>
          </a:xfrm>
        </p:spPr>
        <p:txBody>
          <a:bodyPr>
            <a:normAutofit fontScale="85000" lnSpcReduction="20000"/>
          </a:bodyPr>
          <a:lstStyle/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000" b="1" dirty="0" smtClean="0">
                <a:latin typeface="Times New Roman" pitchFamily="18" charset="0"/>
                <a:cs typeface="Times New Roman" pitchFamily="18" charset="0"/>
              </a:rPr>
              <a:t>Association 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Rule: X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</a:t>
            </a:r>
            <a:r>
              <a:rPr lang="en-IN" sz="2000" b="1" dirty="0"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 marL="0" indent="0">
              <a:buNone/>
            </a:pP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X: Rule antecedent </a:t>
            </a:r>
          </a:p>
          <a:p>
            <a:pPr marL="0" indent="0">
              <a:buNone/>
            </a:pP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GB" sz="2000" b="1" dirty="0">
                <a:latin typeface="Times New Roman" pitchFamily="18" charset="0"/>
                <a:cs typeface="Times New Roman" pitchFamily="18" charset="0"/>
              </a:rPr>
              <a:t>Y: Rule consequent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Association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rule analysis is a technique to uncover how items are associated to each other. There are three common ways to measure association.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en-GB" sz="2400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This says how popular an item set is, it is number of times an item appears in total number of transaction in other word we say frequency of item. 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Confidence: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This says how likely item Y is purchased when item X is purchased, expressed as {X -&gt; Y}.</a:t>
            </a:r>
          </a:p>
          <a:p>
            <a:r>
              <a:rPr lang="en-GB" sz="2400" b="1" dirty="0" smtClean="0">
                <a:latin typeface="Times New Roman" pitchFamily="18" charset="0"/>
                <a:cs typeface="Times New Roman" pitchFamily="18" charset="0"/>
              </a:rPr>
              <a:t>Lift: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It is ratio of expected confidence to observed confidence. it is described as confidence of Y when item X was already known(x/y) to the confidence of Y when X item is unknown.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33</a:t>
            </a:fld>
            <a:endParaRPr lang="en-IN" sz="1800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1059544" y="275769"/>
          <a:ext cx="10189028" cy="2801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362" name="AutoShape 2" descr="Market Basket Analysis – Association Rules – DataMathSt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4" name="AutoShape 4" descr="Market Basket Analysis – Association Rules – DataMathSt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65481" t="23413" r="17117" b="59127"/>
          <a:stretch>
            <a:fillRect/>
          </a:stretch>
        </p:blipFill>
        <p:spPr bwMode="auto">
          <a:xfrm>
            <a:off x="7997371" y="3614057"/>
            <a:ext cx="3817257" cy="2235199"/>
          </a:xfrm>
          <a:prstGeom prst="snipRound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7407134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262327715"/>
              </p:ext>
            </p:extLst>
          </p:nvPr>
        </p:nvGraphicFramePr>
        <p:xfrm>
          <a:off x="406400" y="2830285"/>
          <a:ext cx="11328400" cy="3701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rgbClr val="FF0000"/>
                </a:solidFill>
                <a:latin typeface="Gabriola" pitchFamily="82" charset="0"/>
              </a:rPr>
              <a:t>Steps</a:t>
            </a:r>
            <a:endParaRPr lang="en-US" sz="3200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34</a:t>
            </a:fld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1266" name="AutoShape 2" descr="Data Science Apriori Algorithm in Python - Market Basket Analys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68" name="AutoShape 4" descr="Data Science Apriori Algorithm in Python - Market Basket Analys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0" name="AutoShape 6" descr="https://intellipaat.com/blog/wp-content/uploads/2019/05/Apiori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72" name="AutoShape 8" descr="https://intellipaat.com/blog/wp-content/uploads/2019/05/Apiori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PRIOR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058" y="1088571"/>
            <a:ext cx="6647542" cy="141151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xmlns="" val="22122681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6886" y="2438400"/>
            <a:ext cx="10452100" cy="38735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/>
        </p:nvGraphicFramePr>
        <p:xfrm>
          <a:off x="736600" y="462334"/>
          <a:ext cx="10731499" cy="179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35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4218906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100" y="678711"/>
            <a:ext cx="10947400" cy="559508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36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030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200" b="1" dirty="0">
                <a:solidFill>
                  <a:srgbClr val="FF0000"/>
                </a:solidFill>
                <a:latin typeface="Gabriola" pitchFamily="82" charset="0"/>
              </a:rPr>
              <a:t>PARETO </a:t>
            </a:r>
            <a:r>
              <a:rPr lang="en-GB" sz="3200" b="1" dirty="0" smtClean="0">
                <a:solidFill>
                  <a:srgbClr val="FF0000"/>
                </a:solidFill>
                <a:latin typeface="Gabriola" pitchFamily="82" charset="0"/>
              </a:rPr>
              <a:t>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744" y="1291771"/>
            <a:ext cx="7155542" cy="531222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7</a:t>
            </a:r>
          </a:p>
          <a:p>
            <a:pPr>
              <a:buNone/>
            </a:pP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study the factors that affects </a:t>
            </a:r>
            <a:r>
              <a:rPr lang="en-GB" sz="20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from being a better brand.</a:t>
            </a:r>
          </a:p>
          <a:p>
            <a:pPr>
              <a:buNone/>
            </a:pPr>
            <a:endParaRPr lang="en-GB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Pareto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Analysis is a statistical technique in decision-making.</a:t>
            </a:r>
          </a:p>
          <a:p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It uses the Pareto Principle (also known as the 80/20 rule) the idea that by doing 20% of the work you can generate 80% of the benefit of doing the entire job. </a:t>
            </a:r>
          </a:p>
          <a:p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 Pareto chart is a basic quality tool that helps you identify the most frequent defects, complaints, or any other factor you can count and categorize.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37</a:t>
            </a:fld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8194" name="Picture 2" descr="Pareto Chaart Cartoon"/>
          <p:cNvPicPr>
            <a:picLocks noChangeAspect="1" noChangeArrowheads="1"/>
          </p:cNvPicPr>
          <p:nvPr/>
        </p:nvPicPr>
        <p:blipFill>
          <a:blip r:embed="rId2" cstate="print"/>
          <a:srcRect t="10571" b="18000"/>
          <a:stretch>
            <a:fillRect/>
          </a:stretch>
        </p:blipFill>
        <p:spPr bwMode="auto">
          <a:xfrm>
            <a:off x="7518400" y="1553029"/>
            <a:ext cx="4397829" cy="4252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12700" stA="33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xmlns="" val="18104925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8435" y="315466"/>
            <a:ext cx="110712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GB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identify factor that affects preferences of people while buying </a:t>
            </a:r>
            <a:r>
              <a:rPr lang="en-GB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products.</a:t>
            </a:r>
            <a:endParaRPr lang="en-IN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Chart 7"/>
          <p:cNvGraphicFramePr/>
          <p:nvPr/>
        </p:nvGraphicFramePr>
        <p:xfrm>
          <a:off x="4610100" y="3187700"/>
          <a:ext cx="7061199" cy="3338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419100" y="4000501"/>
            <a:ext cx="39497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Health-wise,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cs typeface="Times New Roman" pitchFamily="18" charset="0"/>
              </a:rPr>
              <a:t> Quality-wise &amp; Price-wise are the major factors that affects the preferences of people while buying Patanjali products.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38</a:t>
            </a:fld>
            <a:endParaRPr lang="en-IN" sz="18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88145" y="901437"/>
          <a:ext cx="5790565" cy="2146564"/>
        </p:xfrm>
        <a:graphic>
          <a:graphicData uri="http://schemas.openxmlformats.org/drawingml/2006/table">
            <a:tbl>
              <a:tblPr/>
              <a:tblGrid>
                <a:gridCol w="2319020"/>
                <a:gridCol w="2227580"/>
                <a:gridCol w="1243965"/>
              </a:tblGrid>
              <a:tr h="296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Variables</a:t>
                      </a:r>
                      <a:endParaRPr lang="en-US" sz="110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Frequency</a:t>
                      </a:r>
                      <a:endParaRPr lang="en-US" sz="110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Cumulative %</a:t>
                      </a:r>
                      <a:endParaRPr lang="en-US" sz="110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96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Health-wise</a:t>
                      </a:r>
                      <a:endParaRPr lang="en-US" sz="110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239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0.302532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3614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Quality-wise</a:t>
                      </a:r>
                      <a:endParaRPr lang="en-US" sz="110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208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0.565823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Price wise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183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0.797468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3016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Brand wise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68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0.883544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Quantity wise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67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0.968354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29668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Demand wise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25</a:t>
                      </a:r>
                      <a:endParaRPr lang="en-US" sz="110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/>
                          <a:ea typeface="Cambria"/>
                          <a:cs typeface="Mangal"/>
                        </a:rPr>
                        <a:t>1</a:t>
                      </a:r>
                      <a:endParaRPr lang="en-US" sz="1100" dirty="0">
                        <a:solidFill>
                          <a:schemeClr val="tx1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6039076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284882"/>
            <a:ext cx="11671298" cy="57871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2.To identify reasons for not buying </a:t>
            </a:r>
            <a:r>
              <a:rPr lang="en-GB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Products.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endParaRPr lang="en-IN" sz="2000" dirty="0">
              <a:solidFill>
                <a:schemeClr val="tx1"/>
              </a:solidFill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4791528" y="3325585"/>
          <a:ext cx="7222672" cy="3341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177800" y="4165600"/>
            <a:ext cx="4470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Lack of availability, lack of brand image, lack of  advertisements&amp; lack of wide ranges of varieties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are the reasons for not buying the Patanjali product.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39</a:t>
            </a:fld>
            <a:endParaRPr lang="en-IN" sz="18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81194" y="835389"/>
          <a:ext cx="5888355" cy="2401299"/>
        </p:xfrm>
        <a:graphic>
          <a:graphicData uri="http://schemas.openxmlformats.org/drawingml/2006/table">
            <a:tbl>
              <a:tblPr/>
              <a:tblGrid>
                <a:gridCol w="2929255"/>
                <a:gridCol w="1640205"/>
                <a:gridCol w="1318895"/>
              </a:tblGrid>
              <a:tr h="266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Mangal"/>
                        </a:rPr>
                        <a:t>Reasons for buying Patanjali products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Frequency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Cumulative %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66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Mangal"/>
                        </a:rPr>
                        <a:t>Reasonable Price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224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0.21374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266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Mangal"/>
                        </a:rPr>
                        <a:t>Good Quality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223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0.426527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Mangal"/>
                        </a:rPr>
                        <a:t>Health Benefits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203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0.620229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266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Mangal"/>
                        </a:rPr>
                        <a:t>Indian Brand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175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0.787214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Mangal"/>
                        </a:rPr>
                        <a:t>Availability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89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0.872137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266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Mangal"/>
                        </a:rPr>
                        <a:t>Brand Image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48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0.917939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Mangal"/>
                        </a:rPr>
                        <a:t>Advertisments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44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0.959924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26681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Mangal"/>
                        </a:rPr>
                        <a:t>Wide Range of Varieties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42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1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44721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90529"/>
            <a:ext cx="11363366" cy="714375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  <a:latin typeface="Gabriola" pitchFamily="82" charset="0"/>
              </a:rPr>
              <a:t>RESEARCH </a:t>
            </a:r>
            <a:r>
              <a:rPr lang="en-GB" sz="3200" b="1" dirty="0" smtClean="0">
                <a:solidFill>
                  <a:srgbClr val="FF0000"/>
                </a:solidFill>
                <a:latin typeface="Gabriola" pitchFamily="82" charset="0"/>
              </a:rPr>
              <a:t>METHODOLOGY &amp; SAMPLING TECHNIQUE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896" y="1333504"/>
            <a:ext cx="10901547" cy="4665663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For collecting Primary data, a survey approach was used only for Mumbai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city.</a:t>
            </a:r>
          </a:p>
          <a:p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Pilot survey of sample size 50 personally &amp; made the necessary changes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data was also encoded according to the techniques used.</a:t>
            </a: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Convenient sampling was used as the sampling method.</a:t>
            </a:r>
          </a:p>
          <a:p>
            <a:pPr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781299" y="3135085"/>
          <a:ext cx="8645236" cy="2980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1311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8" y="165101"/>
            <a:ext cx="11531601" cy="850900"/>
          </a:xfrm>
        </p:spPr>
        <p:txBody>
          <a:bodyPr>
            <a:no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3. To identify in which category </a:t>
            </a:r>
            <a:r>
              <a:rPr lang="en-GB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needs improvement so as to be a better brand.</a:t>
            </a:r>
            <a:endParaRPr lang="en-IN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4572000" y="3323771"/>
          <a:ext cx="7188200" cy="3280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635000" y="4013200"/>
            <a:ext cx="34925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So as to improvise as a brand,</a:t>
            </a:r>
            <a:r>
              <a:rPr kumimoji="0" lang="en-US" sz="200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Patanjali needs to improve the online services, </a:t>
            </a:r>
            <a:r>
              <a:rPr kumimoji="0" lang="en-US" sz="200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ayurvedic</a:t>
            </a:r>
            <a:r>
              <a:rPr kumimoji="0" lang="en-US" sz="20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standards, customer satisfaction and Marketing strategy.</a:t>
            </a:r>
            <a:endParaRPr kumimoji="0" lang="en-US" sz="200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40</a:t>
            </a:fld>
            <a:endParaRPr lang="en-IN" sz="1800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25236" y="964472"/>
          <a:ext cx="5829300" cy="2243184"/>
        </p:xfrm>
        <a:graphic>
          <a:graphicData uri="http://schemas.openxmlformats.org/drawingml/2006/table">
            <a:tbl>
              <a:tblPr/>
              <a:tblGrid>
                <a:gridCol w="2499360"/>
                <a:gridCol w="2083435"/>
                <a:gridCol w="1246505"/>
              </a:tblGrid>
              <a:tr h="2803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Categories for improvement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Frequency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Cumulative %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803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Online Services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145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0.20195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2803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Ayurvedic Standards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144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0.402507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3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Customer Satisfaction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124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0.575209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2803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Marketing Strategy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122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0.745125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3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Availability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85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0.86351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2803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Quality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71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0.962396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3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Annual Sales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27</a:t>
                      </a:r>
                      <a:endParaRPr lang="en-US" sz="11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/>
                          <a:ea typeface="Cambria"/>
                          <a:cs typeface="Mangal"/>
                        </a:rPr>
                        <a:t>1</a:t>
                      </a:r>
                      <a:endParaRPr lang="en-US" sz="11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966439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200" y="177801"/>
            <a:ext cx="10604499" cy="707570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smtClean="0">
                <a:solidFill>
                  <a:srgbClr val="FF0000"/>
                </a:solidFill>
                <a:latin typeface="Gabriola" pitchFamily="82" charset="0"/>
              </a:rPr>
              <a:t>FACTOR  ANALYSIS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899887"/>
            <a:ext cx="5932714" cy="492147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8</a:t>
            </a:r>
          </a:p>
          <a:p>
            <a:pPr>
              <a:buNone/>
            </a:pPr>
            <a:r>
              <a:rPr lang="en-US" sz="2000" b="1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determine the factors that influences the people </a:t>
            </a:r>
            <a:r>
              <a:rPr lang="en-US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for buying </a:t>
            </a:r>
            <a:r>
              <a:rPr lang="en-US" sz="2000" b="1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Patanjali products.</a:t>
            </a:r>
          </a:p>
          <a:p>
            <a:pPr>
              <a:buNone/>
            </a:pPr>
            <a:r>
              <a:rPr lang="en-US" sz="2000" b="1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Factor analysis is a statistical method used to describe variability among observed, correlated variables in terms of a potentially lower number of unobserved variables called factors.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41</a:t>
            </a:fld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44034" name="Picture 2" descr="Factor Analysis by Jade Chu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47428" y="1161143"/>
            <a:ext cx="3740603" cy="23077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4036" name="Picture 4" descr="2: Conceptual overview of Exploratory Factor Analysis | Download Scientific  Diagram"/>
          <p:cNvPicPr>
            <a:picLocks noChangeAspect="1" noChangeArrowheads="1"/>
          </p:cNvPicPr>
          <p:nvPr/>
        </p:nvPicPr>
        <p:blipFill>
          <a:blip r:embed="rId3"/>
          <a:srcRect r="21524"/>
          <a:stretch>
            <a:fillRect/>
          </a:stretch>
        </p:blipFill>
        <p:spPr bwMode="auto">
          <a:xfrm>
            <a:off x="2960914" y="3672114"/>
            <a:ext cx="5704115" cy="2975429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0753563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8056"/>
            <a:ext cx="11872686" cy="691924"/>
          </a:xfrm>
        </p:spPr>
        <p:txBody>
          <a:bodyPr>
            <a:normAutofit fontScale="90000"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abriola" pitchFamily="82" charset="0"/>
                <a:cs typeface="Times New Roman" pitchFamily="18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Gabriola" pitchFamily="82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Gabriola" pitchFamily="82" charset="0"/>
                <a:cs typeface="Times New Roman" pitchFamily="18" charset="0"/>
              </a:rPr>
              <a:t>ASSUMPTIONS CHECKING</a:t>
            </a:r>
            <a:endParaRPr lang="en-US" sz="2400" dirty="0">
              <a:solidFill>
                <a:srgbClr val="FF0000"/>
              </a:solidFill>
              <a:latin typeface="Gabriola" pitchFamily="82" charset="0"/>
              <a:cs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1257" y="3015570"/>
            <a:ext cx="5386917" cy="639762"/>
          </a:xfrm>
        </p:spPr>
        <p:txBody>
          <a:bodyPr>
            <a:normAutofit/>
          </a:bodyPr>
          <a:lstStyle/>
          <a:p>
            <a:r>
              <a:rPr lang="en-US" sz="1800" b="0" dirty="0" smtClean="0">
                <a:latin typeface="Times New Roman" pitchFamily="18" charset="0"/>
                <a:cs typeface="Times New Roman" pitchFamily="18" charset="0"/>
              </a:rPr>
              <a:t>OUTLIERS</a:t>
            </a:r>
            <a:endParaRPr lang="en-US" sz="18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9496" y="2972027"/>
            <a:ext cx="5389033" cy="639762"/>
          </a:xfrm>
        </p:spPr>
        <p:txBody>
          <a:bodyPr>
            <a:normAutofit/>
          </a:bodyPr>
          <a:lstStyle/>
          <a:p>
            <a:r>
              <a:rPr lang="en-US" sz="1800" b="0" dirty="0" smtClean="0">
                <a:latin typeface="Times New Roman" pitchFamily="18" charset="0"/>
                <a:cs typeface="Times New Roman" pitchFamily="18" charset="0"/>
              </a:rPr>
              <a:t>MULTICOLLINEARITY</a:t>
            </a:r>
            <a:endParaRPr lang="en-US" sz="1800" b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/>
          <a:srcRect l="14241" t="34797" r="53295" b="30743"/>
          <a:stretch>
            <a:fillRect/>
          </a:stretch>
        </p:blipFill>
        <p:spPr bwMode="auto">
          <a:xfrm>
            <a:off x="339271" y="3643085"/>
            <a:ext cx="52324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2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 l="34963" t="56785" r="35817" b="23516"/>
          <a:stretch>
            <a:fillRect/>
          </a:stretch>
        </p:blipFill>
        <p:spPr bwMode="auto">
          <a:xfrm>
            <a:off x="6210301" y="3561442"/>
            <a:ext cx="51816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6139543" y="5657671"/>
            <a:ext cx="517252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KMO Criterion: 0.904&gt;0.5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Bartlett’s Test of </a:t>
            </a:r>
            <a:r>
              <a:rPr lang="en-US" b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Sphericity:p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-value(0.000) &lt; 0.05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843" y="6175828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 outliers present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42</a:t>
            </a:fld>
            <a:endParaRPr lang="en-IN" sz="1800" dirty="0">
              <a:solidFill>
                <a:schemeClr val="tx1"/>
              </a:solidFill>
            </a:endParaRPr>
          </a:p>
        </p:txBody>
      </p:sp>
      <p:graphicFrame>
        <p:nvGraphicFramePr>
          <p:cNvPr id="16" name="Diagram 15"/>
          <p:cNvGraphicFramePr/>
          <p:nvPr/>
        </p:nvGraphicFramePr>
        <p:xfrm>
          <a:off x="3238500" y="203200"/>
          <a:ext cx="4918529" cy="2598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pi="http://schemas.microsoft.com/office/word/2010/wordprocessingInk" xmlns:wpg="http://schemas.microsoft.com/office/word/2010/wordprocessingGroup" xmlns:w16se="http://schemas.microsoft.com/office/word/2015/wordml/symex" xmlns:w16="http://schemas.microsoft.com/office/word/2018/wordml" xmlns:w16cid="http://schemas.microsoft.com/office/word/2016/wordml/cid" xmlns:w16cex="http://schemas.microsoft.com/office/word/2018/wordml/cex" xmlns:w15="http://schemas.microsoft.com/office/word/2012/wordml" xmlns:w14="http://schemas.microsoft.com/office/word/2010/wordml" xmlns:w="http://schemas.openxmlformats.org/wordprocessingml/2006/main" xmlns:w10="urn:schemas-microsoft-com:office:word" xmlns:wp14="http://schemas.microsoft.com/office/word/2010/wordprocessingDrawing" xmlns:v="urn:schemas-microsoft-com:vml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32740" y="268514"/>
            <a:ext cx="6296660" cy="4136571"/>
          </a:xfrm>
          <a:prstGeom prst="rect">
            <a:avLst/>
          </a:prstGeom>
          <a:noFill/>
          <a:ln>
            <a:noFill/>
          </a:ln>
        </p:spPr>
      </p:pic>
      <p:sp>
        <p:nvSpPr>
          <p:cNvPr id="98305" name="Rectangle 1"/>
          <p:cNvSpPr>
            <a:spLocks noChangeArrowheads="1"/>
          </p:cNvSpPr>
          <p:nvPr/>
        </p:nvSpPr>
        <p:spPr bwMode="auto">
          <a:xfrm>
            <a:off x="203200" y="4572000"/>
            <a:ext cx="59817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 point where the slope of the curve is clearly leveling off (the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mbria"/>
                <a:ea typeface="Times New Roman" pitchFamily="18" charset="0"/>
                <a:cs typeface="Times New Roman" pitchFamily="18" charset="0"/>
              </a:rPr>
              <a:t>“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elbow) indicates the number of factors that should be generated by the analysis which is after the 2th component.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092947" y="640078"/>
          <a:ext cx="4705352" cy="5481321"/>
        </p:xfrm>
        <a:graphic>
          <a:graphicData uri="http://schemas.openxmlformats.org/drawingml/2006/table">
            <a:tbl>
              <a:tblPr/>
              <a:tblGrid>
                <a:gridCol w="2519652"/>
                <a:gridCol w="1092850"/>
                <a:gridCol w="1092850"/>
              </a:tblGrid>
              <a:tr h="305031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mbria"/>
                          <a:ea typeface="Cambria"/>
                          <a:cs typeface="Mangal"/>
                        </a:rPr>
                        <a:t>Rotated Component </a:t>
                      </a:r>
                      <a:r>
                        <a:rPr lang="en-US" sz="1400" b="1" dirty="0" err="1">
                          <a:latin typeface="Cambria"/>
                          <a:ea typeface="Cambria"/>
                          <a:cs typeface="Mangal"/>
                        </a:rPr>
                        <a:t>Matrix</a:t>
                      </a:r>
                      <a:r>
                        <a:rPr lang="en-US" sz="1400" b="1" baseline="30000" dirty="0" err="1">
                          <a:latin typeface="Cambria"/>
                          <a:ea typeface="Cambria"/>
                          <a:cs typeface="Mangal"/>
                        </a:rPr>
                        <a:t>a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735">
                <a:tc rowSpan="2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en-US" sz="1400" b="1">
                        <a:solidFill>
                          <a:srgbClr val="000000"/>
                        </a:solidFill>
                        <a:latin typeface="Arial"/>
                        <a:ea typeface="Cambria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Component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7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1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2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 Popularity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.768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.259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Advertisements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.736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.143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Quality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.797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.211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 Availability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.725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.258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Purity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.815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.252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Organic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.821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.327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Appealing to Youngsters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.747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.132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Increase the promotion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.615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.423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Brand ambassadors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.525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.433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Low Price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.080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.853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Beneficial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.322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.819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73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Customer Service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.315</a:t>
                      </a:r>
                      <a:endParaRPr lang="en-US" sz="1400" b="1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/>
                          <a:ea typeface="Cambria"/>
                          <a:cs typeface="Mangal"/>
                        </a:rPr>
                        <a:t>.783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43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42901" y="584201"/>
          <a:ext cx="4254500" cy="5753098"/>
        </p:xfrm>
        <a:graphic>
          <a:graphicData uri="http://schemas.openxmlformats.org/drawingml/2006/table">
            <a:tbl>
              <a:tblPr/>
              <a:tblGrid>
                <a:gridCol w="1786890"/>
                <a:gridCol w="1177646"/>
                <a:gridCol w="1289964"/>
              </a:tblGrid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200">
                        <a:solidFill>
                          <a:srgbClr val="FFFFFF"/>
                        </a:solidFill>
                        <a:latin typeface="Calibri"/>
                        <a:ea typeface="Cambria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Calibri"/>
                          <a:ea typeface="Cambria"/>
                          <a:cs typeface="Mangal"/>
                        </a:rPr>
                        <a:t>R1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Calibri"/>
                          <a:ea typeface="Cambria"/>
                          <a:cs typeface="Mangal"/>
                        </a:rPr>
                        <a:t>R2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64A2"/>
                    </a:solidFill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0.768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V2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0.736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V3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0.797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V4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0.725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0.815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V6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0.821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V7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0.747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V8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0.615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V9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0.525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V10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0.853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V11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latin typeface="Calibri"/>
                          <a:ea typeface="Cambria"/>
                          <a:cs typeface="Mangal"/>
                        </a:rPr>
                        <a:t>0.819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425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latin typeface="Calibri"/>
                          <a:ea typeface="Cambria"/>
                          <a:cs typeface="Mangal"/>
                        </a:rPr>
                        <a:t>V12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latin typeface="Calibri"/>
                          <a:ea typeface="Cambria"/>
                          <a:cs typeface="Mangal"/>
                        </a:rPr>
                        <a:t>0.783</a:t>
                      </a:r>
                      <a:endParaRPr lang="en-US" sz="11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Diagram 2"/>
          <p:cNvGraphicFramePr/>
          <p:nvPr/>
        </p:nvGraphicFramePr>
        <p:xfrm>
          <a:off x="5740400" y="419100"/>
          <a:ext cx="5969000" cy="618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84200" y="190500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Varimax</a:t>
            </a:r>
            <a:r>
              <a:rPr lang="en-US" dirty="0" smtClean="0">
                <a:solidFill>
                  <a:srgbClr val="FF0000"/>
                </a:solidFill>
              </a:rPr>
              <a:t> Method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44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03201"/>
            <a:ext cx="11099800" cy="952500"/>
          </a:xfrm>
        </p:spPr>
        <p:txBody>
          <a:bodyPr>
            <a:norm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Gabriola" pitchFamily="82" charset="0"/>
              </a:rPr>
              <a:t>SENTIMENTAL ANALYSIS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1" y="1028701"/>
            <a:ext cx="11163299" cy="474596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9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en-GB" sz="2000" b="1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analyze the sentimental 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behaviour </a:t>
            </a:r>
            <a:r>
              <a:rPr lang="en-GB" sz="2000" b="1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of the customers towards the brand </a:t>
            </a:r>
            <a:r>
              <a:rPr lang="en-GB" sz="2000" b="1" i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b="1" i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Sentiment analysis (or opinion mining) is a natural language processing technique used to determine whether data is positive, negative or neutral.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45</a:t>
            </a:fld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39938" name="AutoShape 2" descr="Twitter Sentiment Analysis Using ULMFiT | by Rajas Sanjay Ubhare | The  Startup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0" name="Picture 4" descr="https://miro.medium.com/max/752/1*18DxiO1T7xosCVCHeIj_rw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0858" y="3541486"/>
            <a:ext cx="4688113" cy="2923495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942" name="Picture 6" descr="Sentiment Analysis using SVM. Sentiment Analysis is the NLP technique… | by  Vasista Reddy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6628" y="3519715"/>
            <a:ext cx="4238171" cy="2857500"/>
          </a:xfrm>
          <a:prstGeom prst="round2Diag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69266092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30201" y="4482036"/>
          <a:ext cx="5727699" cy="217313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909233"/>
                <a:gridCol w="1909233"/>
                <a:gridCol w="1909233"/>
              </a:tblGrid>
              <a:tr h="2515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Word</a:t>
                      </a:r>
                      <a:endParaRPr lang="en-US" sz="18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Freq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3715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/>
                        <a:t>satisfied</a:t>
                      </a:r>
                      <a:endParaRPr lang="en-US" sz="18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Satisfy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32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3715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good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good</a:t>
                      </a:r>
                      <a:endParaRPr lang="en-US" sz="18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19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3715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brand</a:t>
                      </a:r>
                      <a:endParaRPr lang="en-US" sz="18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brand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9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3715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quality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quality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9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  <a:tr h="3715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/>
                        <a:t>never</a:t>
                      </a:r>
                      <a:endParaRPr lang="en-US" sz="180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never</a:t>
                      </a:r>
                      <a:endParaRPr lang="en-US" sz="18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/>
                        <a:t>8</a:t>
                      </a:r>
                      <a:endParaRPr lang="en-US" sz="1800" dirty="0">
                        <a:solidFill>
                          <a:srgbClr val="5F497A"/>
                        </a:solidFill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80897" name="Rectangle 1"/>
          <p:cNvSpPr>
            <a:spLocks noChangeArrowheads="1"/>
          </p:cNvSpPr>
          <p:nvPr/>
        </p:nvSpPr>
        <p:spPr bwMode="auto">
          <a:xfrm>
            <a:off x="800100" y="4140200"/>
            <a:ext cx="4800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cs typeface="Mangal"/>
              </a:rPr>
              <a:t>5 MOST FREQUENT WORDS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63771" y="381001"/>
            <a:ext cx="6023429" cy="400089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46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94755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428626"/>
            <a:ext cx="11125200" cy="897005"/>
          </a:xfrm>
        </p:spPr>
        <p:txBody>
          <a:bodyPr>
            <a:normAutofit/>
          </a:bodyPr>
          <a:lstStyle/>
          <a:p>
            <a:pPr algn="l"/>
            <a:r>
              <a:rPr lang="en-IN" sz="2400" dirty="0">
                <a:solidFill>
                  <a:srgbClr val="FF0000"/>
                </a:solidFill>
                <a:latin typeface="Gabriola" pitchFamily="82" charset="0"/>
              </a:rPr>
              <a:t>WORD </a:t>
            </a:r>
            <a:r>
              <a:rPr lang="en-IN" sz="2400" dirty="0" smtClean="0">
                <a:solidFill>
                  <a:srgbClr val="FF0000"/>
                </a:solidFill>
                <a:latin typeface="Gabriola" pitchFamily="82" charset="0"/>
              </a:rPr>
              <a:t>ASSOCIATION                                                                           SENTIMENT SCORES</a:t>
            </a:r>
            <a:endParaRPr lang="en-IN" sz="2400" dirty="0">
              <a:solidFill>
                <a:srgbClr val="FF0000"/>
              </a:solidFill>
              <a:latin typeface="Gabriola" pitchFamily="82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9100" y="1362886"/>
            <a:ext cx="5651500" cy="4974413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422"/>
          <a:stretch>
            <a:fillRect/>
          </a:stretch>
        </p:blipFill>
        <p:spPr>
          <a:xfrm>
            <a:off x="6007100" y="2235200"/>
            <a:ext cx="6032500" cy="33719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16800" y="2032001"/>
            <a:ext cx="2859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SYUZHET METHOD</a:t>
            </a:r>
            <a:endParaRPr lang="en-US" sz="1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47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0008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215901"/>
            <a:ext cx="11582400" cy="1079500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solidFill>
                  <a:srgbClr val="FF0000"/>
                </a:solidFill>
                <a:latin typeface="Gabriola" pitchFamily="82" charset="0"/>
              </a:rPr>
              <a:t>EMOTION CLASSIFICATION</a:t>
            </a:r>
            <a:endParaRPr lang="en-IN" sz="3200" dirty="0">
              <a:solidFill>
                <a:srgbClr val="FF0000"/>
              </a:solidFill>
              <a:latin typeface="Gabriola" pitchFamily="82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5429" y="1371602"/>
          <a:ext cx="11292116" cy="4869541"/>
        </p:xfrm>
        <a:graphic>
          <a:graphicData uri="http://schemas.openxmlformats.org/drawingml/2006/table">
            <a:tbl>
              <a:tblPr/>
              <a:tblGrid>
                <a:gridCol w="1026253"/>
                <a:gridCol w="1026253"/>
                <a:gridCol w="1140636"/>
                <a:gridCol w="911870"/>
                <a:gridCol w="1026253"/>
                <a:gridCol w="1026253"/>
                <a:gridCol w="1026253"/>
                <a:gridCol w="1026253"/>
                <a:gridCol w="1027364"/>
                <a:gridCol w="1027364"/>
                <a:gridCol w="1027364"/>
              </a:tblGrid>
              <a:tr h="8115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Reviews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Mangal"/>
                        </a:rPr>
                        <a:t>Anger</a:t>
                      </a:r>
                      <a:endParaRPr lang="en-US" sz="14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libri"/>
                          <a:ea typeface="Times New Roman"/>
                          <a:cs typeface="Mangal"/>
                        </a:rPr>
                        <a:t>Anticipation</a:t>
                      </a:r>
                      <a:endParaRPr lang="en-US" sz="14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Mangal"/>
                        </a:rPr>
                        <a:t>Disgust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Mangal"/>
                        </a:rPr>
                        <a:t>Fear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Mangal"/>
                        </a:rPr>
                        <a:t>Joy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Mangal"/>
                        </a:rPr>
                        <a:t>Sadness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Mangal"/>
                        </a:rPr>
                        <a:t>Surprise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Calibri"/>
                          <a:ea typeface="Times New Roman"/>
                          <a:cs typeface="Mangal"/>
                        </a:rPr>
                        <a:t>Trust</a:t>
                      </a:r>
                      <a:endParaRPr lang="en-US" sz="14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Mangal"/>
                        </a:rPr>
                        <a:t>Negative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Calibri"/>
                          <a:ea typeface="Times New Roman"/>
                          <a:cs typeface="Mangal"/>
                        </a:rPr>
                        <a:t>Positive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1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Times New Roman"/>
                          <a:cs typeface="Mangal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2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Times New Roman"/>
                          <a:cs typeface="Mangal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3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5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3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Times New Roman"/>
                          <a:cs typeface="Mangal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4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4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Times New Roman"/>
                          <a:cs typeface="Mangal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3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5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Times New Roman"/>
                          <a:cs typeface="Mangal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3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3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6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Times New Roman"/>
                          <a:cs typeface="Mangal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4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7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Times New Roman"/>
                          <a:cs typeface="Mangal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2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4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6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8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Times New Roman"/>
                          <a:cs typeface="Mangal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4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4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4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5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9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Times New Roman"/>
                          <a:cs typeface="Mangal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3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3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3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5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D8E8"/>
                    </a:solidFill>
                  </a:tcPr>
                </a:tc>
              </a:tr>
              <a:tr h="4057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Cambria"/>
                          <a:ea typeface="Times New Roman"/>
                          <a:cs typeface="Mangal"/>
                        </a:rPr>
                        <a:t>10</a:t>
                      </a:r>
                      <a:endParaRPr lang="en-US" sz="1400" b="1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mbria"/>
                          <a:ea typeface="Times New Roman"/>
                          <a:cs typeface="Mangal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1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Cambria"/>
                          <a:ea typeface="Cambria"/>
                          <a:cs typeface="Mangal"/>
                        </a:rPr>
                        <a:t>0</a:t>
                      </a:r>
                      <a:endParaRPr lang="en-US" sz="14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Cambria"/>
                          <a:ea typeface="Cambria"/>
                          <a:cs typeface="Mangal"/>
                        </a:rPr>
                        <a:t>3</a:t>
                      </a:r>
                      <a:endParaRPr lang="en-US" sz="14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64A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48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102569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3827" y="928913"/>
            <a:ext cx="11509829" cy="526868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49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396886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199" y="368301"/>
            <a:ext cx="11565247" cy="876299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  <a:latin typeface="Gabriola" pitchFamily="82" charset="0"/>
              </a:rPr>
              <a:t>SWOT </a:t>
            </a:r>
            <a:r>
              <a:rPr lang="en-GB" sz="3200" b="1" dirty="0" smtClean="0">
                <a:solidFill>
                  <a:srgbClr val="FF0000"/>
                </a:solidFill>
                <a:latin typeface="Gabriola" pitchFamily="82" charset="0"/>
              </a:rPr>
              <a:t>ANALYSIS</a:t>
            </a:r>
            <a:endParaRPr lang="en-IN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68778" y="1168400"/>
            <a:ext cx="5344722" cy="5232400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1</a:t>
            </a:r>
          </a:p>
          <a:p>
            <a:pPr marL="0" indent="0">
              <a:buNone/>
            </a:pP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study the internal and external environments of a company, through the identification and analysis of the strengths and weaknesses of the organization, and the opportunities and threats to which it is exposed.</a:t>
            </a:r>
          </a:p>
          <a:p>
            <a:pPr marL="0" indent="0"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/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SWOT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Analysis is a simple but useful framework for analyzing your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organization's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strengths, weaknesses, opportunities, and 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threats.</a:t>
            </a:r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GB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84176001"/>
              </p:ext>
            </p:extLst>
          </p:nvPr>
        </p:nvGraphicFramePr>
        <p:xfrm>
          <a:off x="6781800" y="1016000"/>
          <a:ext cx="4953000" cy="5194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5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69402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50</a:t>
            </a:fld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502" t="12077" r="5479" b="2276"/>
          <a:stretch>
            <a:fillRect/>
          </a:stretch>
        </p:blipFill>
        <p:spPr>
          <a:xfrm>
            <a:off x="609600" y="478971"/>
            <a:ext cx="10900229" cy="579119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239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Gabriola" pitchFamily="82" charset="0"/>
              </a:rPr>
              <a:t>Conclusions</a:t>
            </a:r>
            <a:endParaRPr lang="en-US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100354" name="AutoShape 2"/>
          <p:cNvSpPr>
            <a:spLocks noChangeArrowheads="1"/>
          </p:cNvSpPr>
          <p:nvPr/>
        </p:nvSpPr>
        <p:spPr bwMode="auto">
          <a:xfrm>
            <a:off x="538163" y="1089025"/>
            <a:ext cx="5619750" cy="2568575"/>
          </a:xfrm>
          <a:prstGeom prst="wedgeRoundRectCallout">
            <a:avLst>
              <a:gd name="adj1" fmla="val -56192"/>
              <a:gd name="adj2" fmla="val 63739"/>
              <a:gd name="adj3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B8CCE4"/>
              </a:gs>
            </a:gsLst>
            <a:lin ang="5400000" scaled="1"/>
          </a:gradFill>
          <a:ln w="12700">
            <a:solidFill>
              <a:srgbClr val="95B3D7"/>
            </a:solidFill>
            <a:miter lim="800000"/>
            <a:headEnd/>
            <a:tailEnd/>
          </a:ln>
          <a:effectLst>
            <a:outerShdw dist="107763" dir="13500000" algn="ctr" rotWithShape="0">
              <a:srgbClr val="243F60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SWOT ANALYSIS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Patanjali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Ayurveda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 Ltd have a strong impact on popularity due to the reputation of Baba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Ramdev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, patriotism, low prices of products &amp; purity.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The company needs to improve in the fields of manufacturing units, over dependency on Baba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Ramdev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, no longer penetration pricing, product dependence &amp; lack of experienced graduates.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The company have great opportunities in growth of organic sector, can be expanded in rural markets, it can be expanded globally, huge tie-ups and to be diversified.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Price war, increasing competition, negative word- of mouth &amp; poor reap can affect the company’s growth &amp; reputation.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0355" name="AutoShape 3"/>
          <p:cNvSpPr>
            <a:spLocks noChangeArrowheads="1"/>
          </p:cNvSpPr>
          <p:nvPr/>
        </p:nvSpPr>
        <p:spPr bwMode="auto">
          <a:xfrm>
            <a:off x="6362700" y="1446213"/>
            <a:ext cx="5507037" cy="1676400"/>
          </a:xfrm>
          <a:prstGeom prst="wedgeRoundRectCallout">
            <a:avLst>
              <a:gd name="adj1" fmla="val 54254"/>
              <a:gd name="adj2" fmla="val 69734"/>
              <a:gd name="adj3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E5B8B7"/>
              </a:gs>
            </a:gsLst>
            <a:lin ang="5400000" scaled="1"/>
          </a:gradFill>
          <a:ln w="12700">
            <a:solidFill>
              <a:srgbClr val="D99594"/>
            </a:solidFill>
            <a:miter lim="800000"/>
            <a:headEnd/>
            <a:tailEnd/>
          </a:ln>
          <a:effectLst>
            <a:outerShdw dist="107763" dir="18900000" algn="ctr" rotWithShape="0">
              <a:srgbClr val="622423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CHI-SQUARE TEST OF INDEPENDENCE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Patanjali product users(male or female) have no association with the health consciousness.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 That is, there is no association between gender &amp; doctor’s recommendation while buying the products.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Also, there is no association between gender &amp; side effects while using the Patanjali products.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0356" name="AutoShape 4"/>
          <p:cNvSpPr>
            <a:spLocks noChangeArrowheads="1"/>
          </p:cNvSpPr>
          <p:nvPr/>
        </p:nvSpPr>
        <p:spPr bwMode="auto">
          <a:xfrm>
            <a:off x="669925" y="4181475"/>
            <a:ext cx="5424488" cy="1571625"/>
          </a:xfrm>
          <a:prstGeom prst="wedgeRoundRectCallout">
            <a:avLst>
              <a:gd name="adj1" fmla="val -56731"/>
              <a:gd name="adj2" fmla="val 73929"/>
              <a:gd name="adj3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6E3BC"/>
              </a:gs>
            </a:gsLst>
            <a:lin ang="54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107763" dir="13500000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FACTOR ANALYSIS</a:t>
            </a: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angal"/>
              <a:ea typeface="Arial" pitchFamily="34" charset="0"/>
              <a:cs typeface="Mangal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Consumer’s Preferences: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 Popularity, Purity, Brand ambassadors, Quality, Organic, Increased promotion, Appealing to youngsters, Advertisements, Availability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Consumer’s Needs:</a:t>
            </a: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 Low price, Beneficial, Customer Service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0357" name="AutoShape 5"/>
          <p:cNvSpPr>
            <a:spLocks noChangeArrowheads="1"/>
          </p:cNvSpPr>
          <p:nvPr/>
        </p:nvSpPr>
        <p:spPr bwMode="auto">
          <a:xfrm>
            <a:off x="6192838" y="4203700"/>
            <a:ext cx="5492750" cy="1219200"/>
          </a:xfrm>
          <a:prstGeom prst="wedgeRoundRectCallout">
            <a:avLst>
              <a:gd name="adj1" fmla="val 55699"/>
              <a:gd name="adj2" fmla="val 92342"/>
              <a:gd name="adj3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CCC0D9"/>
              </a:gs>
            </a:gsLst>
            <a:lin ang="5400000" scaled="1"/>
          </a:gradFill>
          <a:ln w="12700">
            <a:solidFill>
              <a:srgbClr val="B2A1C7"/>
            </a:solidFill>
            <a:miter lim="800000"/>
            <a:headEnd/>
            <a:tailEnd/>
          </a:ln>
          <a:effectLst>
            <a:outerShdw dist="107763" dir="18900000" algn="ctr" rotWithShape="0">
              <a:srgbClr val="3F3151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SENTIMENTAL ANALYSIS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The analysis shows that Patanjali users have a very high emotion of “Trust” on their products &amp; a very low emotion of “Disgust” for the products.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Hence, this is a good sign of team health.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51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AutoShape 2"/>
          <p:cNvSpPr>
            <a:spLocks noChangeArrowheads="1"/>
          </p:cNvSpPr>
          <p:nvPr/>
        </p:nvSpPr>
        <p:spPr bwMode="auto">
          <a:xfrm>
            <a:off x="3074988" y="225425"/>
            <a:ext cx="5656262" cy="1327150"/>
          </a:xfrm>
          <a:prstGeom prst="wedgeRoundRectCallout">
            <a:avLst>
              <a:gd name="adj1" fmla="val -63111"/>
              <a:gd name="adj2" fmla="val 68468"/>
              <a:gd name="adj3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B6DDE8"/>
              </a:gs>
            </a:gsLst>
            <a:lin ang="5400000" scaled="1"/>
          </a:gradFill>
          <a:ln w="12700">
            <a:solidFill>
              <a:srgbClr val="92CDDC"/>
            </a:solidFill>
            <a:miter lim="800000"/>
            <a:headEnd/>
            <a:tailEnd/>
          </a:ln>
          <a:effectLst>
            <a:outerShdw dist="107763" dir="13500000" algn="ctr" rotWithShape="0">
              <a:srgbClr val="205867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LOGISTIC REGRESSION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Patanjali  have the highest influence on  years of use(less than a year &amp; more than 5 years), frequency of use(sometimes), consideration over other brands, popularity &amp; recommendation to their friends for the overall satisfaction of their customers.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1379" name="AutoShape 3"/>
          <p:cNvSpPr>
            <a:spLocks noChangeArrowheads="1"/>
          </p:cNvSpPr>
          <p:nvPr/>
        </p:nvSpPr>
        <p:spPr bwMode="auto">
          <a:xfrm>
            <a:off x="234950" y="2393950"/>
            <a:ext cx="4957763" cy="1438275"/>
          </a:xfrm>
          <a:prstGeom prst="wedgeRoundRectCallout">
            <a:avLst>
              <a:gd name="adj1" fmla="val 65971"/>
              <a:gd name="adj2" fmla="val 75336"/>
              <a:gd name="adj3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FBD4B4"/>
              </a:gs>
            </a:gsLst>
            <a:lin ang="5400000" scaled="1"/>
          </a:gradFill>
          <a:ln w="12700">
            <a:solidFill>
              <a:srgbClr val="FABF8F"/>
            </a:solidFill>
            <a:miter lim="800000"/>
            <a:headEnd/>
            <a:tailEnd/>
          </a:ln>
          <a:effectLst>
            <a:outerShdw dist="107763" dir="18900000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ARTIFICIAL NEURAL NETWORS &amp; K-NEAREST NEIGHBORS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These techniques were conducted to predict if non-Patanjali users will be overall satisfied after using the Patanjali products.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After checking the accuracy for both the techniques, K-NN having the highest accuracy, we conclude that all the non-Patanjali users will be overall satisfied after using the Patanjali products.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1380" name="AutoShape 4"/>
          <p:cNvSpPr>
            <a:spLocks noChangeArrowheads="1"/>
          </p:cNvSpPr>
          <p:nvPr/>
        </p:nvSpPr>
        <p:spPr bwMode="auto">
          <a:xfrm>
            <a:off x="241300" y="4459288"/>
            <a:ext cx="5688012" cy="1328737"/>
          </a:xfrm>
          <a:prstGeom prst="wedgeRoundRectCallout">
            <a:avLst>
              <a:gd name="adj1" fmla="val 62442"/>
              <a:gd name="adj2" fmla="val 70976"/>
              <a:gd name="adj3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D6E3BC"/>
              </a:gs>
            </a:gsLst>
            <a:lin ang="5400000" scaled="1"/>
          </a:gradFill>
          <a:ln w="12700">
            <a:solidFill>
              <a:srgbClr val="C2D69B"/>
            </a:solidFill>
            <a:miter lim="800000"/>
            <a:headEnd/>
            <a:tailEnd/>
          </a:ln>
          <a:effectLst>
            <a:outerShdw dist="107763" dir="13500000" algn="ctr" rotWithShape="0">
              <a:srgbClr val="4E6128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DECISION TREES</a:t>
            </a:r>
          </a:p>
          <a:p>
            <a:pPr lvl="0">
              <a:buFont typeface="Wingdings" pitchFamily="2" charset="2"/>
              <a:buChar char="ü"/>
            </a:pPr>
            <a:r>
              <a:rPr lang="en-US" sz="1100" dirty="0" smtClean="0">
                <a:latin typeface="+mj-lt"/>
              </a:rPr>
              <a:t>After making predictions for training &amp; testing sets, majority of the people will use Patanjali products sometimes, followed by people using them regularly and rarely.</a:t>
            </a:r>
          </a:p>
          <a:p>
            <a:pPr lvl="0"/>
            <a:endParaRPr lang="en-US" sz="1100" dirty="0" smtClean="0">
              <a:latin typeface="+mj-lt"/>
            </a:endParaRPr>
          </a:p>
          <a:p>
            <a:pPr lvl="0">
              <a:buFont typeface="Wingdings" pitchFamily="2" charset="2"/>
              <a:buChar char="ü"/>
            </a:pPr>
            <a:r>
              <a:rPr lang="en-US" sz="1100" dirty="0" smtClean="0">
                <a:latin typeface="+mj-lt"/>
              </a:rPr>
              <a:t>Less number of people will use them only on trial basis.</a:t>
            </a:r>
          </a:p>
          <a:p>
            <a:r>
              <a:rPr lang="en-US" sz="1100" dirty="0" smtClean="0">
                <a:latin typeface="+mj-lt"/>
              </a:rPr>
              <a:t> </a:t>
            </a:r>
          </a:p>
          <a:p>
            <a:pPr marL="457200" marR="0" lvl="1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Arial" pitchFamily="34" charset="0"/>
              <a:cs typeface="Mangal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1381" name="AutoShape 5"/>
          <p:cNvSpPr>
            <a:spLocks noChangeArrowheads="1"/>
          </p:cNvSpPr>
          <p:nvPr/>
        </p:nvSpPr>
        <p:spPr bwMode="auto">
          <a:xfrm>
            <a:off x="5848350" y="1827213"/>
            <a:ext cx="5064125" cy="1436687"/>
          </a:xfrm>
          <a:prstGeom prst="wedgeRoundRectCallout">
            <a:avLst>
              <a:gd name="adj1" fmla="val 62827"/>
              <a:gd name="adj2" fmla="val 67283"/>
              <a:gd name="adj3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CCC0D9"/>
              </a:gs>
            </a:gsLst>
            <a:lin ang="5400000" scaled="1"/>
          </a:gradFill>
          <a:ln w="12700">
            <a:solidFill>
              <a:srgbClr val="B2A1C7"/>
            </a:solidFill>
            <a:miter lim="800000"/>
            <a:headEnd/>
            <a:tailEnd/>
          </a:ln>
          <a:effectLst>
            <a:outerShdw dist="107763" dir="18900000" algn="ctr" rotWithShape="0">
              <a:srgbClr val="3F3151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MARKET BASKET ANALYSIS USING APRIORI ALGORITHM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 typeface="Wingdings" pitchFamily="2" charset="2"/>
              <a:buChar char="ü"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The customers would prefer buying soaps &amp; medicines after buying haircare &amp; skincare products on their next purchase, as this technique shows the maximum association between these products.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1382" name="AutoShape 6"/>
          <p:cNvSpPr>
            <a:spLocks noChangeArrowheads="1"/>
          </p:cNvSpPr>
          <p:nvPr/>
        </p:nvSpPr>
        <p:spPr bwMode="auto">
          <a:xfrm>
            <a:off x="6648450" y="3849687"/>
            <a:ext cx="5276850" cy="2202770"/>
          </a:xfrm>
          <a:prstGeom prst="wedgeRoundRectCallout">
            <a:avLst>
              <a:gd name="adj1" fmla="val -56594"/>
              <a:gd name="adj2" fmla="val 71220"/>
              <a:gd name="adj3" fmla="val 16667"/>
            </a:avLst>
          </a:prstGeom>
          <a:gradFill rotWithShape="0">
            <a:gsLst>
              <a:gs pos="0">
                <a:srgbClr val="FFFFFF"/>
              </a:gs>
              <a:gs pos="100000">
                <a:srgbClr val="E5B8B7"/>
              </a:gs>
            </a:gsLst>
            <a:lin ang="5400000" scaled="1"/>
          </a:gradFill>
          <a:ln w="12700">
            <a:solidFill>
              <a:srgbClr val="D99594"/>
            </a:solidFill>
            <a:miter lim="800000"/>
            <a:headEnd/>
            <a:tailEnd/>
          </a:ln>
          <a:effectLst>
            <a:outerShdw dist="107763" dir="13500000" algn="ctr" rotWithShape="0">
              <a:srgbClr val="622423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Arial" pitchFamily="34" charset="0"/>
                <a:cs typeface="Mangal"/>
              </a:rPr>
              <a:t>PARETO ANALYSIS</a:t>
            </a:r>
          </a:p>
          <a:p>
            <a:pPr lvl="0">
              <a:buFont typeface="Wingdings" pitchFamily="2" charset="2"/>
              <a:buChar char="ü"/>
            </a:pPr>
            <a:r>
              <a:rPr lang="en-US" sz="1100" dirty="0" smtClean="0"/>
              <a:t> Health-wise, Quality-wise &amp; Price-wise are the major factors that affects the preferences of people while buying the products.</a:t>
            </a:r>
          </a:p>
          <a:p>
            <a:pPr lvl="0"/>
            <a:endParaRPr lang="en-US" sz="1100" dirty="0" smtClean="0"/>
          </a:p>
          <a:p>
            <a:pPr lvl="0">
              <a:buFont typeface="Wingdings" pitchFamily="2" charset="2"/>
              <a:buChar char="ü"/>
            </a:pPr>
            <a:r>
              <a:rPr lang="en-US" sz="1100" dirty="0" smtClean="0"/>
              <a:t>Lack of availability, lack of brand image, lack of advertisements &amp; lack of wide range of varieties are the reasons for not buying the Patanjali products.</a:t>
            </a:r>
          </a:p>
          <a:p>
            <a:pPr lvl="0"/>
            <a:endParaRPr lang="en-US" sz="1100" dirty="0" smtClean="0"/>
          </a:p>
          <a:p>
            <a:pPr lvl="0">
              <a:buFont typeface="Wingdings" pitchFamily="2" charset="2"/>
              <a:buChar char="ü"/>
            </a:pPr>
            <a:r>
              <a:rPr lang="en-US" sz="1100" dirty="0" smtClean="0"/>
              <a:t> So as to improvise as a brand, Patanjali needs to improve the online services, Ayurvedic standards, customer satisfaction and Marketing strategy.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Arial" pitchFamily="34" charset="0"/>
              <a:cs typeface="Mang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52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Gabriola" pitchFamily="82" charset="0"/>
              </a:rPr>
              <a:t>References</a:t>
            </a:r>
            <a:endParaRPr lang="en-US" sz="3200" b="1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u="sng" dirty="0">
                <a:latin typeface="Gabriola" pitchFamily="82" charset="0"/>
                <a:hlinkClick r:id="rId2"/>
              </a:rPr>
              <a:t>http://www.analyticsvidhya.com/</a:t>
            </a:r>
            <a:endParaRPr lang="en-US" dirty="0">
              <a:latin typeface="Gabriola" pitchFamily="82" charset="0"/>
            </a:endParaRPr>
          </a:p>
          <a:p>
            <a:pPr lvl="0"/>
            <a:r>
              <a:rPr lang="en-US" u="sng" dirty="0">
                <a:latin typeface="Gabriola" pitchFamily="82" charset="0"/>
                <a:hlinkClick r:id="rId3"/>
              </a:rPr>
              <a:t>https://stackoverflow.com/</a:t>
            </a:r>
            <a:endParaRPr lang="en-US" dirty="0">
              <a:latin typeface="Gabriola" pitchFamily="82" charset="0"/>
            </a:endParaRPr>
          </a:p>
          <a:p>
            <a:pPr lvl="0"/>
            <a:r>
              <a:rPr lang="en-US" u="sng" dirty="0">
                <a:latin typeface="Gabriola" pitchFamily="82" charset="0"/>
                <a:hlinkClick r:id="rId4"/>
              </a:rPr>
              <a:t>https://www.patanjaliayurved.net/</a:t>
            </a:r>
            <a:endParaRPr lang="en-US" dirty="0">
              <a:latin typeface="Gabriola" pitchFamily="82" charset="0"/>
            </a:endParaRPr>
          </a:p>
          <a:p>
            <a:pPr lvl="0"/>
            <a:r>
              <a:rPr lang="en-US" u="sng" dirty="0">
                <a:latin typeface="Gabriola" pitchFamily="82" charset="0"/>
                <a:hlinkClick r:id="rId5"/>
              </a:rPr>
              <a:t>https://bstrategyhub.com/patanjali-swot-analysis-2019-swot-analysis-of-patanjali/</a:t>
            </a:r>
            <a:endParaRPr lang="en-US" dirty="0">
              <a:latin typeface="Gabriola" pitchFamily="82" charset="0"/>
            </a:endParaRPr>
          </a:p>
          <a:p>
            <a:pPr lvl="0"/>
            <a:r>
              <a:rPr lang="en-US" u="sng" dirty="0">
                <a:latin typeface="Gabriola" pitchFamily="82" charset="0"/>
                <a:hlinkClick r:id="rId6"/>
              </a:rPr>
              <a:t>https://github.com/</a:t>
            </a:r>
            <a:endParaRPr lang="en-US" dirty="0">
              <a:latin typeface="Gabriola" pitchFamily="82" charset="0"/>
            </a:endParaRPr>
          </a:p>
          <a:p>
            <a:pPr lvl="0"/>
            <a:r>
              <a:rPr lang="en-US" u="sng" dirty="0">
                <a:latin typeface="Gabriola" pitchFamily="82" charset="0"/>
                <a:hlinkClick r:id="rId7"/>
              </a:rPr>
              <a:t>https://libguides.library.kent.edu/spss/chisquare#:~:text=The%20Chi%2DSquare%20Test%20of%20Independence%20determines%20whether%20there%20is,Chi%2DSquare%20Test%20of%20Association</a:t>
            </a:r>
            <a:r>
              <a:rPr lang="en-US" dirty="0">
                <a:latin typeface="Gabriola" pitchFamily="82" charset="0"/>
              </a:rPr>
              <a:t>.</a:t>
            </a:r>
          </a:p>
          <a:p>
            <a:pPr lvl="0"/>
            <a:r>
              <a:rPr lang="en-US" u="sng" dirty="0">
                <a:latin typeface="Gabriola" pitchFamily="82" charset="0"/>
                <a:hlinkClick r:id="rId8"/>
              </a:rPr>
              <a:t>https://www.kdnuggets.com/2015/05/top-10-data-mining-algorithms-explained.html</a:t>
            </a:r>
            <a:endParaRPr lang="en-US" dirty="0">
              <a:latin typeface="Gabriola" pitchFamily="82" charset="0"/>
            </a:endParaRPr>
          </a:p>
          <a:p>
            <a:pPr lvl="0"/>
            <a:r>
              <a:rPr lang="en-US" u="sng" dirty="0">
                <a:latin typeface="Gabriola" pitchFamily="82" charset="0"/>
                <a:hlinkClick r:id="rId9"/>
              </a:rPr>
              <a:t>https://pythonprogramminglanguage.com/top-data-mining-algorithms/</a:t>
            </a:r>
            <a:endParaRPr lang="en-US" dirty="0">
              <a:latin typeface="Gabriola" pitchFamily="82" charset="0"/>
            </a:endParaRPr>
          </a:p>
          <a:p>
            <a:r>
              <a:rPr lang="en-US" u="sng" dirty="0" smtClean="0">
                <a:latin typeface="Gabriola" pitchFamily="82" charset="0"/>
                <a:hlinkClick r:id="rId10"/>
              </a:rPr>
              <a:t>https</a:t>
            </a:r>
            <a:r>
              <a:rPr lang="en-US" u="sng" dirty="0">
                <a:latin typeface="Gabriola" pitchFamily="82" charset="0"/>
                <a:hlinkClick r:id="rId10"/>
              </a:rPr>
              <a:t>://www.geeksforgeeks.org/machine-learning/</a:t>
            </a:r>
            <a:endParaRPr lang="en-US" dirty="0">
              <a:latin typeface="Gabriola" pitchFamily="8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53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24227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54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254000" y="292100"/>
          <a:ext cx="11366500" cy="6261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6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11103426" cy="612321"/>
          </a:xfrm>
        </p:spPr>
        <p:txBody>
          <a:bodyPr>
            <a:normAutofit/>
          </a:bodyPr>
          <a:lstStyle/>
          <a:p>
            <a:pPr algn="ctr"/>
            <a:r>
              <a:rPr lang="en-GB" sz="3200" dirty="0" smtClean="0">
                <a:solidFill>
                  <a:srgbClr val="FF0000"/>
                </a:solidFill>
                <a:latin typeface="Gabriola" pitchFamily="82" charset="0"/>
                <a:cs typeface="Times New Roman" pitchFamily="18" charset="0"/>
              </a:rPr>
              <a:t>CHI SQUARE TEST OF INDEPENDENCE</a:t>
            </a:r>
            <a:endParaRPr lang="en-US" sz="3200" dirty="0"/>
          </a:p>
        </p:txBody>
      </p:sp>
      <p:pic>
        <p:nvPicPr>
          <p:cNvPr id="6" name="Content Placeholder 5" descr="CHI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contrast="30000"/>
          </a:blip>
          <a:stretch>
            <a:fillRect/>
          </a:stretch>
        </p:blipFill>
        <p:spPr>
          <a:xfrm>
            <a:off x="7808685" y="1030515"/>
            <a:ext cx="3701143" cy="243840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isometricOffAxis2Left"/>
            <a:lightRig rig="threePt" dir="t"/>
          </a:scene3d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074057"/>
            <a:ext cx="6807197" cy="5052110"/>
          </a:xfrm>
        </p:spPr>
        <p:txBody>
          <a:bodyPr>
            <a:noAutofit/>
          </a:bodyPr>
          <a:lstStyle/>
          <a:p>
            <a:r>
              <a:rPr lang="en-GB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 2</a:t>
            </a:r>
          </a:p>
          <a:p>
            <a:r>
              <a:rPr lang="en-GB" sz="2000" b="1" i="1" dirty="0" smtClean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To test the association between gender and their health-conscious behaviour towards the </a:t>
            </a:r>
            <a:r>
              <a:rPr lang="en-GB" sz="2000" b="1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products.</a:t>
            </a:r>
          </a:p>
          <a:p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Chi Square test of independence measures whether there is a relationship between two categorical variables. </a:t>
            </a:r>
          </a:p>
          <a:p>
            <a:pPr>
              <a:buFont typeface="Arial" pitchFamily="34" charset="0"/>
              <a:buChar char="•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The Chi Square statistic is a non-parametric tool designed to analyze group differences when the dependent variable is measured at nominal level.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7</a:t>
            </a:fld>
            <a:endParaRPr lang="en-IN" sz="1800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1130300" y="4209142"/>
          <a:ext cx="9270999" cy="2369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FF0000"/>
                </a:solidFill>
                <a:latin typeface="Gabriola" pitchFamily="82" charset="0"/>
              </a:rPr>
              <a:t>SUB-OBJECTIVE FOR FURTHER </a:t>
            </a:r>
            <a:r>
              <a:rPr lang="en-GB" sz="3200" dirty="0" smtClean="0">
                <a:solidFill>
                  <a:srgbClr val="FF0000"/>
                </a:solidFill>
                <a:latin typeface="Gabriola" pitchFamily="82" charset="0"/>
              </a:rPr>
              <a:t>ANALYSIS</a:t>
            </a:r>
            <a:endParaRPr lang="en-IN" sz="3200" dirty="0">
              <a:solidFill>
                <a:srgbClr val="FF0000"/>
              </a:solidFill>
              <a:latin typeface="Gabriola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75456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test the association between gender and their consideration over doctor's recommendation while buying the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products.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test the association between gender and their experience over any side effects while using the </a:t>
            </a:r>
            <a:r>
              <a:rPr lang="en-GB" sz="2000" dirty="0" err="1">
                <a:latin typeface="Times New Roman" pitchFamily="18" charset="0"/>
                <a:cs typeface="Times New Roman" pitchFamily="18" charset="0"/>
              </a:rPr>
              <a:t>Patanjali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products. </a:t>
            </a: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GB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Times New Roman" pitchFamily="18" charset="0"/>
                <a:cs typeface="Times New Roman" pitchFamily="18" charset="0"/>
              </a:rPr>
              <a:t>HYPOTHESIS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HO1: There is no significant association between the gender and their consideration over doctor's      recommendation.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H11: Not HO1 </a:t>
            </a:r>
          </a:p>
          <a:p>
            <a:pPr marL="0" indent="0">
              <a:buNone/>
            </a:pPr>
            <a:endParaRPr lang="en-GB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HO2: There is no significant association gender and their experience over any side effects.</a:t>
            </a:r>
          </a:p>
          <a:p>
            <a:pPr marL="0" indent="0">
              <a:buNone/>
            </a:pP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H12: Not HO2 </a:t>
            </a: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8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54788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53998" y="406402"/>
          <a:ext cx="6070603" cy="5867400"/>
        </p:xfrm>
        <a:graphic>
          <a:graphicData uri="http://schemas.openxmlformats.org/drawingml/2006/table">
            <a:tbl>
              <a:tblPr/>
              <a:tblGrid>
                <a:gridCol w="816199"/>
                <a:gridCol w="816199"/>
                <a:gridCol w="816199"/>
                <a:gridCol w="581920"/>
                <a:gridCol w="1520043"/>
                <a:gridCol w="1520043"/>
              </a:tblGrid>
              <a:tr h="750428">
                <a:tc gridSpan="6">
                  <a:txBody>
                    <a:bodyPr/>
                    <a:lstStyle/>
                    <a:p>
                      <a:pPr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1100" b="1" u="sng" dirty="0">
                          <a:latin typeface="Cambria"/>
                          <a:ea typeface="Times New Roman"/>
                          <a:cs typeface="Mangal"/>
                        </a:rPr>
                        <a:t>CASE 1</a:t>
                      </a:r>
                      <a:endParaRPr lang="en-US" sz="1100" dirty="0">
                        <a:latin typeface="Cambria"/>
                        <a:ea typeface="Times New Roman"/>
                        <a:cs typeface="Mangal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>
                          <a:latin typeface="Cambria"/>
                          <a:ea typeface="Times New Roman"/>
                          <a:cs typeface="Mangal"/>
                        </a:rPr>
                        <a:t>Gender * Doctor’s recommendation Cross tabulation</a:t>
                      </a:r>
                      <a:endParaRPr lang="en-US" sz="11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0998">
                <a:tc rowSpan="2" gridSpan="3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endParaRPr lang="en-IN" sz="90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Doctor’s recommendation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Total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0998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Yes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No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0998">
                <a:tc rowSpan="6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Gender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MALE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90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99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189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019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Expected Count</a:t>
                      </a:r>
                      <a:endParaRPr lang="en-US" sz="11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97.5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91.5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189.0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019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% within Gender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47.6%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52.4%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100.0%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09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FEMALE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105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84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189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019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Expected 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97.5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91.5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189.0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019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% within Gender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55.6%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44.4%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100.0%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00998">
                <a:tc rowSpan="3" gridSpan="2"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Total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195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183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378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0199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Expected Count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195.0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183.0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378.0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01997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% within Gender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51.6%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48.4%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100.0%</a:t>
                      </a:r>
                      <a:endParaRPr lang="en-US" sz="11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499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629401" y="1397000"/>
          <a:ext cx="5232399" cy="2768600"/>
        </p:xfrm>
        <a:graphic>
          <a:graphicData uri="http://schemas.openxmlformats.org/drawingml/2006/table">
            <a:tbl>
              <a:tblPr/>
              <a:tblGrid>
                <a:gridCol w="1369617"/>
                <a:gridCol w="564849"/>
                <a:gridCol w="564290"/>
                <a:gridCol w="820988"/>
                <a:gridCol w="820988"/>
                <a:gridCol w="1091667"/>
              </a:tblGrid>
              <a:tr h="549289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endParaRPr lang="en-IN" sz="900" dirty="0">
                        <a:solidFill>
                          <a:srgbClr val="000000"/>
                        </a:solidFill>
                        <a:latin typeface="Arial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Value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df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Asymp. Sig. (2-sided)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Exact Sig. (2-sided)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ct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Exact Sig. (1-sided)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Pearson Chi-Square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2.383</a:t>
                      </a:r>
                      <a:r>
                        <a:rPr lang="en-IN" sz="900" baseline="300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a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.123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Continuity Correction</a:t>
                      </a:r>
                      <a:r>
                        <a:rPr lang="en-IN" sz="900" baseline="300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b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2.076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.150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Likelihood Ratio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2.386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.122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Fisher's Exact Test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.150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.075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88936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Linear-by-Linear Association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2.377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1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.123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38100" marR="38100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N of Valid Cases</a:t>
                      </a:r>
                      <a:endParaRPr lang="en-US" sz="1100" dirty="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8100" algn="r">
                        <a:lnSpc>
                          <a:spcPts val="1600"/>
                        </a:lnSpc>
                        <a:spcAft>
                          <a:spcPts val="1000"/>
                        </a:spcAft>
                      </a:pPr>
                      <a:r>
                        <a:rPr lang="en-IN" sz="900">
                          <a:solidFill>
                            <a:srgbClr val="000000"/>
                          </a:solidFill>
                          <a:latin typeface="Arial"/>
                          <a:ea typeface="Times New Roman"/>
                          <a:cs typeface="Mangal"/>
                        </a:rPr>
                        <a:t>378</a:t>
                      </a:r>
                      <a:endParaRPr lang="en-US" sz="1100">
                        <a:latin typeface="Cambria"/>
                        <a:ea typeface="Times New Roman"/>
                        <a:cs typeface="Mangal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IN" sz="1200" dirty="0">
                        <a:latin typeface="Times New Roman"/>
                        <a:ea typeface="Times New Roman"/>
                        <a:cs typeface="Mangal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564419" y="907534"/>
            <a:ext cx="1743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Chi-Square Tests</a:t>
            </a:r>
            <a:endParaRPr lang="en-US" dirty="0"/>
          </a:p>
        </p:txBody>
      </p:sp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6896100" y="4546600"/>
            <a:ext cx="49149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p-value(0.123)&gt;0.05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Thus, we fail to reject H</a:t>
            </a:r>
            <a:r>
              <a:rPr kumimoji="0" lang="en-US" sz="1600" b="1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01.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Hence, we conclude that there is no association between gender &amp; doctor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mbria"/>
                <a:ea typeface="Times New Roman" pitchFamily="18" charset="0"/>
                <a:cs typeface="Times New Roman" pitchFamily="18" charset="0"/>
              </a:rPr>
              <a:t>’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</a:t>
            </a:r>
            <a:r>
              <a:rPr kumimoji="0" lang="en-US" sz="1600" b="1" i="0" u="none" strike="noStrike" cap="none" normalizeH="0" baseline="-3000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recommendation while buying the products, i.e., they are independent of each other.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5DEFF-BD0E-4CFC-A723-380274D93A02}" type="slidenum">
              <a:rPr lang="en-IN" sz="1800" smtClean="0">
                <a:solidFill>
                  <a:schemeClr val="tx1"/>
                </a:solidFill>
              </a:rPr>
              <a:pPr/>
              <a:t>9</a:t>
            </a:fld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27930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</TotalTime>
  <Words>3079</Words>
  <Application>Microsoft Office PowerPoint</Application>
  <PresentationFormat>Custom</PresentationFormat>
  <Paragraphs>889</Paragraphs>
  <Slides>54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Slide 1</vt:lpstr>
      <vt:lpstr>                                                   Presented by:</vt:lpstr>
      <vt:lpstr>INTRODUCTION </vt:lpstr>
      <vt:lpstr>RESEARCH METHODOLOGY &amp; SAMPLING TECHNIQUE</vt:lpstr>
      <vt:lpstr>SWOT ANALYSIS</vt:lpstr>
      <vt:lpstr>Slide 6</vt:lpstr>
      <vt:lpstr>CHI SQUARE TEST OF INDEPENDENCE</vt:lpstr>
      <vt:lpstr>SUB-OBJECTIVE FOR FURTHER ANALYSIS</vt:lpstr>
      <vt:lpstr>Slide 9</vt:lpstr>
      <vt:lpstr>Slide 10</vt:lpstr>
      <vt:lpstr>Slide 11</vt:lpstr>
      <vt:lpstr>BINARY LOGISTIC REGRESSION</vt:lpstr>
      <vt:lpstr>Slide 13</vt:lpstr>
      <vt:lpstr>Slide 14</vt:lpstr>
      <vt:lpstr>Slide 15</vt:lpstr>
      <vt:lpstr>Slide 16</vt:lpstr>
      <vt:lpstr>WALD’S TEST</vt:lpstr>
      <vt:lpstr>Slide 18</vt:lpstr>
      <vt:lpstr>HOMSER &amp; LEMESHOW  (TEST FOR GOODNESS OF FIT)</vt:lpstr>
      <vt:lpstr>FITTED MODEL </vt:lpstr>
      <vt:lpstr>ARTIFICIAL NEURAL NETWORK  &amp; K-NEAREST NEIGHBORS</vt:lpstr>
      <vt:lpstr>Slide 22</vt:lpstr>
      <vt:lpstr>ARTIFICIAL NEURAL NETWORK</vt:lpstr>
      <vt:lpstr>Slide 24</vt:lpstr>
      <vt:lpstr>Slide 25</vt:lpstr>
      <vt:lpstr>K-NEAREST NEIGHBORS</vt:lpstr>
      <vt:lpstr>PREDICTIONS USING K-NN</vt:lpstr>
      <vt:lpstr>DECISION TREES</vt:lpstr>
      <vt:lpstr>Slide 29</vt:lpstr>
      <vt:lpstr>Slide 30</vt:lpstr>
      <vt:lpstr>Slide 31</vt:lpstr>
      <vt:lpstr> MARKET BASKET ANALYSIS USING APRIORI ALGORITHM</vt:lpstr>
      <vt:lpstr>APRIORI ALGORITHM</vt:lpstr>
      <vt:lpstr>Steps</vt:lpstr>
      <vt:lpstr>Slide 35</vt:lpstr>
      <vt:lpstr>Slide 36</vt:lpstr>
      <vt:lpstr>PARETO ANALYSIS</vt:lpstr>
      <vt:lpstr>Slide 38</vt:lpstr>
      <vt:lpstr>2.To identify reasons for not buying Patanjali Products. </vt:lpstr>
      <vt:lpstr>3. To identify in which category Patanjali needs improvement so as to be a better brand.</vt:lpstr>
      <vt:lpstr>FACTOR  ANALYSIS</vt:lpstr>
      <vt:lpstr> ASSUMPTIONS CHECKING</vt:lpstr>
      <vt:lpstr>Slide 43</vt:lpstr>
      <vt:lpstr>Slide 44</vt:lpstr>
      <vt:lpstr>SENTIMENTAL ANALYSIS</vt:lpstr>
      <vt:lpstr>Slide 46</vt:lpstr>
      <vt:lpstr>WORD ASSOCIATION                                                                           SENTIMENT SCORES</vt:lpstr>
      <vt:lpstr>EMOTION CLASSIFICATION</vt:lpstr>
      <vt:lpstr>Slide 49</vt:lpstr>
      <vt:lpstr>Slide 50</vt:lpstr>
      <vt:lpstr>Conclusions</vt:lpstr>
      <vt:lpstr>Slide 52</vt:lpstr>
      <vt:lpstr>References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Patanjali: The World of Herbology</dc:title>
  <dc:creator>ADMIN</dc:creator>
  <cp:lastModifiedBy>VIVA</cp:lastModifiedBy>
  <cp:revision>192</cp:revision>
  <dcterms:created xsi:type="dcterms:W3CDTF">2021-03-31T07:21:20Z</dcterms:created>
  <dcterms:modified xsi:type="dcterms:W3CDTF">2021-04-16T17:36:57Z</dcterms:modified>
</cp:coreProperties>
</file>